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5" r:id="rId5"/>
    <p:sldId id="267" r:id="rId6"/>
    <p:sldId id="268" r:id="rId7"/>
    <p:sldId id="277" r:id="rId8"/>
    <p:sldId id="278" r:id="rId9"/>
    <p:sldId id="280" r:id="rId10"/>
    <p:sldId id="274" r:id="rId11"/>
    <p:sldId id="281" r:id="rId12"/>
    <p:sldId id="27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8F7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87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232" y="4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C0423E-90FC-48EC-8C1F-32DC09BBF3E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0FA40BA-F090-4B57-9726-FFA1C2EABFB3}">
      <dgm:prSet phldrT="[Text]"/>
      <dgm:spPr>
        <a:solidFill>
          <a:schemeClr val="accent2"/>
        </a:solidFill>
      </dgm:spPr>
      <dgm:t>
        <a:bodyPr/>
        <a:lstStyle/>
        <a:p>
          <a:r>
            <a:rPr lang="en-ZA" dirty="0">
              <a:latin typeface="Antonio" panose="02000503000000000000" pitchFamily="2" charset="77"/>
            </a:rPr>
            <a:t>Introduction/Exposition </a:t>
          </a:r>
          <a:endParaRPr lang="en-GB" dirty="0">
            <a:latin typeface="Antonio" panose="02000503000000000000" pitchFamily="2" charset="77"/>
          </a:endParaRPr>
        </a:p>
      </dgm:t>
    </dgm:pt>
    <dgm:pt modelId="{EEFE457B-F5A1-4796-9DD9-215CF94FD281}" type="parTrans" cxnId="{F5C74FBB-3494-4A2B-8F86-60F84DF58C97}">
      <dgm:prSet/>
      <dgm:spPr/>
      <dgm:t>
        <a:bodyPr/>
        <a:lstStyle/>
        <a:p>
          <a:endParaRPr lang="en-GB"/>
        </a:p>
      </dgm:t>
    </dgm:pt>
    <dgm:pt modelId="{B7286307-209F-4231-B8FB-DA24969483D2}" type="sibTrans" cxnId="{F5C74FBB-3494-4A2B-8F86-60F84DF58C97}">
      <dgm:prSet/>
      <dgm:spPr/>
      <dgm:t>
        <a:bodyPr/>
        <a:lstStyle/>
        <a:p>
          <a:endParaRPr lang="en-GB"/>
        </a:p>
      </dgm:t>
    </dgm:pt>
    <dgm:pt modelId="{56A4D503-E99E-45BB-840B-6527A66787D4}">
      <dgm:prSet phldrT="[Text]"/>
      <dgm:spPr/>
      <dgm:t>
        <a:bodyPr/>
        <a:lstStyle/>
        <a:p>
          <a:endParaRPr lang="en-GB" dirty="0">
            <a:latin typeface="coffee+tea demo" panose="02000603000000000000" pitchFamily="2" charset="0"/>
            <a:ea typeface="coffee+tea demo" panose="02000603000000000000" pitchFamily="2" charset="0"/>
          </a:endParaRPr>
        </a:p>
      </dgm:t>
    </dgm:pt>
    <dgm:pt modelId="{6D28C2FA-2BF2-43B9-872B-57342FF88B3C}" type="parTrans" cxnId="{833F0C60-1343-4FBB-8B55-F18A47B3B0E9}">
      <dgm:prSet/>
      <dgm:spPr/>
      <dgm:t>
        <a:bodyPr/>
        <a:lstStyle/>
        <a:p>
          <a:endParaRPr lang="en-GB"/>
        </a:p>
      </dgm:t>
    </dgm:pt>
    <dgm:pt modelId="{FD359B5E-478B-4793-B8F2-89B8588EF43D}" type="sibTrans" cxnId="{833F0C60-1343-4FBB-8B55-F18A47B3B0E9}">
      <dgm:prSet/>
      <dgm:spPr/>
      <dgm:t>
        <a:bodyPr/>
        <a:lstStyle/>
        <a:p>
          <a:endParaRPr lang="en-GB"/>
        </a:p>
      </dgm:t>
    </dgm:pt>
    <dgm:pt modelId="{E786E113-9A6C-460C-A861-FCDBA686F4F0}">
      <dgm:prSet/>
      <dgm:spPr/>
      <dgm:t>
        <a:bodyPr/>
        <a:lstStyle/>
        <a:p>
          <a:r>
            <a:rPr lang="en-ZA" dirty="0">
              <a:latin typeface="coffee+tea demo" panose="02000603000000000000" pitchFamily="2" charset="0"/>
              <a:ea typeface="coffee+tea demo" panose="02000603000000000000" pitchFamily="2" charset="0"/>
            </a:rPr>
            <a:t>Sets the scene of the story. </a:t>
          </a:r>
        </a:p>
      </dgm:t>
    </dgm:pt>
    <dgm:pt modelId="{B58435A0-E755-46F8-AB41-46DC5B093E12}" type="parTrans" cxnId="{60C30AE0-8693-4706-A7D4-C6F93D4249AE}">
      <dgm:prSet/>
      <dgm:spPr/>
      <dgm:t>
        <a:bodyPr/>
        <a:lstStyle/>
        <a:p>
          <a:endParaRPr lang="en-GB"/>
        </a:p>
      </dgm:t>
    </dgm:pt>
    <dgm:pt modelId="{D3E17566-CD0B-413B-A3A3-9421E5C8EA1C}" type="sibTrans" cxnId="{60C30AE0-8693-4706-A7D4-C6F93D4249AE}">
      <dgm:prSet/>
      <dgm:spPr/>
      <dgm:t>
        <a:bodyPr/>
        <a:lstStyle/>
        <a:p>
          <a:endParaRPr lang="en-GB"/>
        </a:p>
      </dgm:t>
    </dgm:pt>
    <dgm:pt modelId="{CE4842F9-E807-40FA-967D-D2A13183D2D6}">
      <dgm:prSet/>
      <dgm:spPr/>
      <dgm:t>
        <a:bodyPr/>
        <a:lstStyle/>
        <a:p>
          <a:r>
            <a:rPr lang="en-ZA" dirty="0">
              <a:latin typeface="coffee+tea demo" panose="02000603000000000000" pitchFamily="2" charset="0"/>
              <a:ea typeface="coffee+tea demo" panose="02000603000000000000" pitchFamily="2" charset="0"/>
            </a:rPr>
            <a:t>Helps us understand the  world our characters live in.  </a:t>
          </a:r>
          <a:endParaRPr lang="en-GB" dirty="0">
            <a:latin typeface="coffee+tea demo" panose="02000603000000000000" pitchFamily="2" charset="0"/>
            <a:ea typeface="coffee+tea demo" panose="02000603000000000000" pitchFamily="2" charset="0"/>
          </a:endParaRPr>
        </a:p>
      </dgm:t>
    </dgm:pt>
    <dgm:pt modelId="{F95BAC8D-4805-4338-827D-555CB367D8E7}" type="parTrans" cxnId="{00B1F19F-A119-4987-93B5-BDD9A7DD18A2}">
      <dgm:prSet/>
      <dgm:spPr/>
      <dgm:t>
        <a:bodyPr/>
        <a:lstStyle/>
        <a:p>
          <a:endParaRPr lang="en-GB"/>
        </a:p>
      </dgm:t>
    </dgm:pt>
    <dgm:pt modelId="{F801F6E4-F980-46FB-9F8B-549F21D258C0}" type="sibTrans" cxnId="{00B1F19F-A119-4987-93B5-BDD9A7DD18A2}">
      <dgm:prSet/>
      <dgm:spPr/>
      <dgm:t>
        <a:bodyPr/>
        <a:lstStyle/>
        <a:p>
          <a:endParaRPr lang="en-GB"/>
        </a:p>
      </dgm:t>
    </dgm:pt>
    <dgm:pt modelId="{8386B4FC-28E2-45B9-83B2-75917E7C4304}" type="pres">
      <dgm:prSet presAssocID="{77C0423E-90FC-48EC-8C1F-32DC09BBF3E3}" presName="linear" presStyleCnt="0">
        <dgm:presLayoutVars>
          <dgm:animLvl val="lvl"/>
          <dgm:resizeHandles val="exact"/>
        </dgm:presLayoutVars>
      </dgm:prSet>
      <dgm:spPr/>
    </dgm:pt>
    <dgm:pt modelId="{AB90561C-3F81-4D1B-BABA-5B58A590E1DC}" type="pres">
      <dgm:prSet presAssocID="{B0FA40BA-F090-4B57-9726-FFA1C2EABFB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F13F43AB-28EC-4BA3-A23B-603923FB2A26}" type="pres">
      <dgm:prSet presAssocID="{B0FA40BA-F090-4B57-9726-FFA1C2EABFB3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1D3B11D-4375-4D9F-94B9-D8939B35C265}" type="presOf" srcId="{B0FA40BA-F090-4B57-9726-FFA1C2EABFB3}" destId="{AB90561C-3F81-4D1B-BABA-5B58A590E1DC}" srcOrd="0" destOrd="0" presId="urn:microsoft.com/office/officeart/2005/8/layout/vList2"/>
    <dgm:cxn modelId="{02B3A831-E3F9-4895-81AA-3764DAC5C5FC}" type="presOf" srcId="{56A4D503-E99E-45BB-840B-6527A66787D4}" destId="{F13F43AB-28EC-4BA3-A23B-603923FB2A26}" srcOrd="0" destOrd="0" presId="urn:microsoft.com/office/officeart/2005/8/layout/vList2"/>
    <dgm:cxn modelId="{D5A4B631-9868-43FA-A899-1A5A897866AE}" type="presOf" srcId="{E786E113-9A6C-460C-A861-FCDBA686F4F0}" destId="{F13F43AB-28EC-4BA3-A23B-603923FB2A26}" srcOrd="0" destOrd="1" presId="urn:microsoft.com/office/officeart/2005/8/layout/vList2"/>
    <dgm:cxn modelId="{9E4E5D57-D22E-45B4-9C8D-ABE93D7DBF3E}" type="presOf" srcId="{CE4842F9-E807-40FA-967D-D2A13183D2D6}" destId="{F13F43AB-28EC-4BA3-A23B-603923FB2A26}" srcOrd="0" destOrd="2" presId="urn:microsoft.com/office/officeart/2005/8/layout/vList2"/>
    <dgm:cxn modelId="{833F0C60-1343-4FBB-8B55-F18A47B3B0E9}" srcId="{B0FA40BA-F090-4B57-9726-FFA1C2EABFB3}" destId="{56A4D503-E99E-45BB-840B-6527A66787D4}" srcOrd="0" destOrd="0" parTransId="{6D28C2FA-2BF2-43B9-872B-57342FF88B3C}" sibTransId="{FD359B5E-478B-4793-B8F2-89B8588EF43D}"/>
    <dgm:cxn modelId="{00B1F19F-A119-4987-93B5-BDD9A7DD18A2}" srcId="{B0FA40BA-F090-4B57-9726-FFA1C2EABFB3}" destId="{CE4842F9-E807-40FA-967D-D2A13183D2D6}" srcOrd="2" destOrd="0" parTransId="{F95BAC8D-4805-4338-827D-555CB367D8E7}" sibTransId="{F801F6E4-F980-46FB-9F8B-549F21D258C0}"/>
    <dgm:cxn modelId="{71B925B5-9FC8-4F59-B0F4-60C0912B199C}" type="presOf" srcId="{77C0423E-90FC-48EC-8C1F-32DC09BBF3E3}" destId="{8386B4FC-28E2-45B9-83B2-75917E7C4304}" srcOrd="0" destOrd="0" presId="urn:microsoft.com/office/officeart/2005/8/layout/vList2"/>
    <dgm:cxn modelId="{F5C74FBB-3494-4A2B-8F86-60F84DF58C97}" srcId="{77C0423E-90FC-48EC-8C1F-32DC09BBF3E3}" destId="{B0FA40BA-F090-4B57-9726-FFA1C2EABFB3}" srcOrd="0" destOrd="0" parTransId="{EEFE457B-F5A1-4796-9DD9-215CF94FD281}" sibTransId="{B7286307-209F-4231-B8FB-DA24969483D2}"/>
    <dgm:cxn modelId="{60C30AE0-8693-4706-A7D4-C6F93D4249AE}" srcId="{B0FA40BA-F090-4B57-9726-FFA1C2EABFB3}" destId="{E786E113-9A6C-460C-A861-FCDBA686F4F0}" srcOrd="1" destOrd="0" parTransId="{B58435A0-E755-46F8-AB41-46DC5B093E12}" sibTransId="{D3E17566-CD0B-413B-A3A3-9421E5C8EA1C}"/>
    <dgm:cxn modelId="{5EC55ABD-176F-48DB-A381-582580A1883B}" type="presParOf" srcId="{8386B4FC-28E2-45B9-83B2-75917E7C4304}" destId="{AB90561C-3F81-4D1B-BABA-5B58A590E1DC}" srcOrd="0" destOrd="0" presId="urn:microsoft.com/office/officeart/2005/8/layout/vList2"/>
    <dgm:cxn modelId="{563F532C-BFC5-4E96-9CC3-18EEAECE76A7}" type="presParOf" srcId="{8386B4FC-28E2-45B9-83B2-75917E7C4304}" destId="{F13F43AB-28EC-4BA3-A23B-603923FB2A2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844C0F-AA1A-4382-8598-F9FB8940BB87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DB0E1179-88A5-40DD-9827-24EEF8A5BD71}">
      <dgm:prSet phldrT="[Text]"/>
      <dgm:spPr/>
      <dgm:t>
        <a:bodyPr/>
        <a:lstStyle/>
        <a:p>
          <a:r>
            <a:rPr lang="en-ZA" dirty="0">
              <a:latin typeface="Antonio" panose="02000503000000000000" pitchFamily="2" charset="77"/>
            </a:rPr>
            <a:t>Inciting incident </a:t>
          </a:r>
          <a:endParaRPr lang="en-GB" dirty="0">
            <a:latin typeface="Antonio" panose="02000503000000000000" pitchFamily="2" charset="77"/>
          </a:endParaRPr>
        </a:p>
      </dgm:t>
    </dgm:pt>
    <dgm:pt modelId="{E3976355-DC4C-40AF-A4F6-4AEA645CB8E0}" type="parTrans" cxnId="{719502A8-A695-4BA9-B373-07EF145DDA9E}">
      <dgm:prSet/>
      <dgm:spPr/>
      <dgm:t>
        <a:bodyPr/>
        <a:lstStyle/>
        <a:p>
          <a:endParaRPr lang="en-GB"/>
        </a:p>
      </dgm:t>
    </dgm:pt>
    <dgm:pt modelId="{B5BAD0F1-1BE8-4BC2-B866-EC15611F47E5}" type="sibTrans" cxnId="{719502A8-A695-4BA9-B373-07EF145DDA9E}">
      <dgm:prSet/>
      <dgm:spPr/>
      <dgm:t>
        <a:bodyPr/>
        <a:lstStyle/>
        <a:p>
          <a:endParaRPr lang="en-GB"/>
        </a:p>
      </dgm:t>
    </dgm:pt>
    <dgm:pt modelId="{973D72EC-E615-440C-A706-8EA62D9D7720}">
      <dgm:prSet phldrT="[Text]"/>
      <dgm:spPr/>
      <dgm:t>
        <a:bodyPr/>
        <a:lstStyle/>
        <a:p>
          <a:r>
            <a:rPr lang="en-ZA" dirty="0">
              <a:latin typeface="coffee+tea demo" panose="02000603000000000000" pitchFamily="2" charset="0"/>
              <a:ea typeface="coffee+tea demo" panose="02000603000000000000" pitchFamily="2" charset="0"/>
            </a:rPr>
            <a:t>Our character or world encounters a problem or crisis.</a:t>
          </a:r>
          <a:endParaRPr lang="en-GB" dirty="0">
            <a:latin typeface="coffee+tea demo" panose="02000603000000000000" pitchFamily="2" charset="0"/>
            <a:ea typeface="coffee+tea demo" panose="02000603000000000000" pitchFamily="2" charset="0"/>
          </a:endParaRPr>
        </a:p>
      </dgm:t>
    </dgm:pt>
    <dgm:pt modelId="{11C72026-C1F6-45DC-A822-D29B99630F7E}" type="parTrans" cxnId="{1CECF2B0-E20D-4840-BB11-43F4CD3C5634}">
      <dgm:prSet/>
      <dgm:spPr/>
      <dgm:t>
        <a:bodyPr/>
        <a:lstStyle/>
        <a:p>
          <a:endParaRPr lang="en-GB"/>
        </a:p>
      </dgm:t>
    </dgm:pt>
    <dgm:pt modelId="{E4159013-170F-4DF1-8C51-2EEE214B026D}" type="sibTrans" cxnId="{1CECF2B0-E20D-4840-BB11-43F4CD3C5634}">
      <dgm:prSet/>
      <dgm:spPr/>
      <dgm:t>
        <a:bodyPr/>
        <a:lstStyle/>
        <a:p>
          <a:endParaRPr lang="en-GB"/>
        </a:p>
      </dgm:t>
    </dgm:pt>
    <dgm:pt modelId="{8FA4BDEE-DBED-4CFD-89C9-884B5037CFE4}">
      <dgm:prSet phldrT="[Text]"/>
      <dgm:spPr/>
      <dgm:t>
        <a:bodyPr/>
        <a:lstStyle/>
        <a:p>
          <a:r>
            <a:rPr lang="en-ZA" dirty="0">
              <a:latin typeface="Antonio" panose="02000503000000000000" pitchFamily="2" charset="77"/>
            </a:rPr>
            <a:t>Rising</a:t>
          </a:r>
          <a:r>
            <a:rPr lang="en-ZA" baseline="0" dirty="0">
              <a:latin typeface="Antonio" panose="02000503000000000000" pitchFamily="2" charset="77"/>
            </a:rPr>
            <a:t> action </a:t>
          </a:r>
          <a:endParaRPr lang="en-GB" dirty="0">
            <a:latin typeface="Antonio" panose="02000503000000000000" pitchFamily="2" charset="77"/>
          </a:endParaRPr>
        </a:p>
      </dgm:t>
    </dgm:pt>
    <dgm:pt modelId="{D538117B-07FE-43DE-9EEE-B8240439EB94}" type="parTrans" cxnId="{B037AAB5-6741-4BA9-B021-76CEDADA6AEB}">
      <dgm:prSet/>
      <dgm:spPr/>
      <dgm:t>
        <a:bodyPr/>
        <a:lstStyle/>
        <a:p>
          <a:endParaRPr lang="en-GB"/>
        </a:p>
      </dgm:t>
    </dgm:pt>
    <dgm:pt modelId="{0667680C-DC56-435B-BCAE-BF0980061DB7}" type="sibTrans" cxnId="{B037AAB5-6741-4BA9-B021-76CEDADA6AEB}">
      <dgm:prSet/>
      <dgm:spPr/>
      <dgm:t>
        <a:bodyPr/>
        <a:lstStyle/>
        <a:p>
          <a:endParaRPr lang="en-GB"/>
        </a:p>
      </dgm:t>
    </dgm:pt>
    <dgm:pt modelId="{B0E1640A-BC0F-4FA6-A5F2-BCEFA500B728}">
      <dgm:prSet phldrT="[Text]"/>
      <dgm:spPr/>
      <dgm:t>
        <a:bodyPr/>
        <a:lstStyle/>
        <a:p>
          <a:r>
            <a:rPr lang="en-ZA" dirty="0">
              <a:latin typeface="coffee+tea demo" panose="02000603000000000000" pitchFamily="2" charset="0"/>
              <a:ea typeface="coffee+tea demo" panose="02000603000000000000" pitchFamily="2" charset="0"/>
            </a:rPr>
            <a:t>The consequences of the problem or crisis start to unfold.</a:t>
          </a:r>
          <a:endParaRPr lang="en-GB" dirty="0">
            <a:latin typeface="coffee+tea demo" panose="02000603000000000000" pitchFamily="2" charset="0"/>
            <a:ea typeface="coffee+tea demo" panose="02000603000000000000" pitchFamily="2" charset="0"/>
          </a:endParaRPr>
        </a:p>
      </dgm:t>
    </dgm:pt>
    <dgm:pt modelId="{4CA9E177-313D-4C80-9E08-B9B087440F98}" type="parTrans" cxnId="{278E70A5-F4A0-4447-A858-84575CC874AA}">
      <dgm:prSet/>
      <dgm:spPr/>
      <dgm:t>
        <a:bodyPr/>
        <a:lstStyle/>
        <a:p>
          <a:endParaRPr lang="en-GB"/>
        </a:p>
      </dgm:t>
    </dgm:pt>
    <dgm:pt modelId="{E7DA3294-6335-4CD3-A19B-A76666170593}" type="sibTrans" cxnId="{278E70A5-F4A0-4447-A858-84575CC874AA}">
      <dgm:prSet/>
      <dgm:spPr/>
      <dgm:t>
        <a:bodyPr/>
        <a:lstStyle/>
        <a:p>
          <a:endParaRPr lang="en-GB"/>
        </a:p>
      </dgm:t>
    </dgm:pt>
    <dgm:pt modelId="{F185B88D-0A32-444A-B9BE-27BCDB3A800E}">
      <dgm:prSet phldrT="[Text]"/>
      <dgm:spPr/>
      <dgm:t>
        <a:bodyPr/>
        <a:lstStyle/>
        <a:p>
          <a:r>
            <a:rPr lang="en-ZA" dirty="0">
              <a:latin typeface="coffee+tea demo" panose="02000603000000000000" pitchFamily="2" charset="0"/>
              <a:ea typeface="coffee+tea demo" panose="02000603000000000000" pitchFamily="2" charset="0"/>
            </a:rPr>
            <a:t>The character tries to find a solution. </a:t>
          </a:r>
          <a:endParaRPr lang="en-GB" dirty="0">
            <a:latin typeface="coffee+tea demo" panose="02000603000000000000" pitchFamily="2" charset="0"/>
            <a:ea typeface="coffee+tea demo" panose="02000603000000000000" pitchFamily="2" charset="0"/>
          </a:endParaRPr>
        </a:p>
      </dgm:t>
    </dgm:pt>
    <dgm:pt modelId="{80CF5593-7E78-4431-9704-20056882953B}" type="parTrans" cxnId="{B96EC348-EC38-4532-92AA-BE82B7AAA735}">
      <dgm:prSet/>
      <dgm:spPr/>
      <dgm:t>
        <a:bodyPr/>
        <a:lstStyle/>
        <a:p>
          <a:endParaRPr lang="en-GB"/>
        </a:p>
      </dgm:t>
    </dgm:pt>
    <dgm:pt modelId="{023614E7-9EC1-4DAD-B4D3-D2E281EDC3E8}" type="sibTrans" cxnId="{B96EC348-EC38-4532-92AA-BE82B7AAA735}">
      <dgm:prSet/>
      <dgm:spPr/>
      <dgm:t>
        <a:bodyPr/>
        <a:lstStyle/>
        <a:p>
          <a:endParaRPr lang="en-GB"/>
        </a:p>
      </dgm:t>
    </dgm:pt>
    <dgm:pt modelId="{A7E698E9-4BE2-4651-8566-F63F332DC957}" type="pres">
      <dgm:prSet presAssocID="{CC844C0F-AA1A-4382-8598-F9FB8940BB87}" presName="linearFlow" presStyleCnt="0">
        <dgm:presLayoutVars>
          <dgm:dir/>
          <dgm:animLvl val="lvl"/>
          <dgm:resizeHandles val="exact"/>
        </dgm:presLayoutVars>
      </dgm:prSet>
      <dgm:spPr/>
    </dgm:pt>
    <dgm:pt modelId="{7F6BC25D-693E-47A6-AA2A-760A009455A9}" type="pres">
      <dgm:prSet presAssocID="{DB0E1179-88A5-40DD-9827-24EEF8A5BD71}" presName="composite" presStyleCnt="0"/>
      <dgm:spPr/>
    </dgm:pt>
    <dgm:pt modelId="{13FDA78B-1A84-401C-97EE-0A8EB38457A2}" type="pres">
      <dgm:prSet presAssocID="{DB0E1179-88A5-40DD-9827-24EEF8A5BD71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2429D1BA-4ADA-4705-9C05-08205855858A}" type="pres">
      <dgm:prSet presAssocID="{DB0E1179-88A5-40DD-9827-24EEF8A5BD71}" presName="descendantText" presStyleLbl="alignAcc1" presStyleIdx="0" presStyleCnt="2">
        <dgm:presLayoutVars>
          <dgm:bulletEnabled val="1"/>
        </dgm:presLayoutVars>
      </dgm:prSet>
      <dgm:spPr/>
    </dgm:pt>
    <dgm:pt modelId="{B0963D03-D6DF-40D6-B218-79747E8132CD}" type="pres">
      <dgm:prSet presAssocID="{B5BAD0F1-1BE8-4BC2-B866-EC15611F47E5}" presName="sp" presStyleCnt="0"/>
      <dgm:spPr/>
    </dgm:pt>
    <dgm:pt modelId="{9BE33047-B39B-4CAA-8981-B67E64F97AF8}" type="pres">
      <dgm:prSet presAssocID="{8FA4BDEE-DBED-4CFD-89C9-884B5037CFE4}" presName="composite" presStyleCnt="0"/>
      <dgm:spPr/>
    </dgm:pt>
    <dgm:pt modelId="{0F2295C8-EDD6-4900-993E-0F483DEC0A69}" type="pres">
      <dgm:prSet presAssocID="{8FA4BDEE-DBED-4CFD-89C9-884B5037CFE4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F1EC8617-F5EC-41EB-B7F4-110C9DE23144}" type="pres">
      <dgm:prSet presAssocID="{8FA4BDEE-DBED-4CFD-89C9-884B5037CFE4}" presName="descendantText" presStyleLbl="alignAcc1" presStyleIdx="1" presStyleCnt="2">
        <dgm:presLayoutVars>
          <dgm:bulletEnabled val="1"/>
        </dgm:presLayoutVars>
      </dgm:prSet>
      <dgm:spPr/>
    </dgm:pt>
  </dgm:ptLst>
  <dgm:cxnLst>
    <dgm:cxn modelId="{B96EC348-EC38-4532-92AA-BE82B7AAA735}" srcId="{8FA4BDEE-DBED-4CFD-89C9-884B5037CFE4}" destId="{F185B88D-0A32-444A-B9BE-27BCDB3A800E}" srcOrd="1" destOrd="0" parTransId="{80CF5593-7E78-4431-9704-20056882953B}" sibTransId="{023614E7-9EC1-4DAD-B4D3-D2E281EDC3E8}"/>
    <dgm:cxn modelId="{7817927C-33E1-486D-A1F3-C565DFD461B5}" type="presOf" srcId="{DB0E1179-88A5-40DD-9827-24EEF8A5BD71}" destId="{13FDA78B-1A84-401C-97EE-0A8EB38457A2}" srcOrd="0" destOrd="0" presId="urn:microsoft.com/office/officeart/2005/8/layout/chevron2"/>
    <dgm:cxn modelId="{09F46C8E-C67F-443C-A60F-4815F6DE6E11}" type="presOf" srcId="{8FA4BDEE-DBED-4CFD-89C9-884B5037CFE4}" destId="{0F2295C8-EDD6-4900-993E-0F483DEC0A69}" srcOrd="0" destOrd="0" presId="urn:microsoft.com/office/officeart/2005/8/layout/chevron2"/>
    <dgm:cxn modelId="{278E70A5-F4A0-4447-A858-84575CC874AA}" srcId="{8FA4BDEE-DBED-4CFD-89C9-884B5037CFE4}" destId="{B0E1640A-BC0F-4FA6-A5F2-BCEFA500B728}" srcOrd="0" destOrd="0" parTransId="{4CA9E177-313D-4C80-9E08-B9B087440F98}" sibTransId="{E7DA3294-6335-4CD3-A19B-A76666170593}"/>
    <dgm:cxn modelId="{719502A8-A695-4BA9-B373-07EF145DDA9E}" srcId="{CC844C0F-AA1A-4382-8598-F9FB8940BB87}" destId="{DB0E1179-88A5-40DD-9827-24EEF8A5BD71}" srcOrd="0" destOrd="0" parTransId="{E3976355-DC4C-40AF-A4F6-4AEA645CB8E0}" sibTransId="{B5BAD0F1-1BE8-4BC2-B866-EC15611F47E5}"/>
    <dgm:cxn modelId="{455D2BB0-03F8-42E6-A0B1-C701BB506BE6}" type="presOf" srcId="{973D72EC-E615-440C-A706-8EA62D9D7720}" destId="{2429D1BA-4ADA-4705-9C05-08205855858A}" srcOrd="0" destOrd="0" presId="urn:microsoft.com/office/officeart/2005/8/layout/chevron2"/>
    <dgm:cxn modelId="{70489FB0-3277-4B27-8740-DB94F8C8C2CC}" type="presOf" srcId="{F185B88D-0A32-444A-B9BE-27BCDB3A800E}" destId="{F1EC8617-F5EC-41EB-B7F4-110C9DE23144}" srcOrd="0" destOrd="1" presId="urn:microsoft.com/office/officeart/2005/8/layout/chevron2"/>
    <dgm:cxn modelId="{1CECF2B0-E20D-4840-BB11-43F4CD3C5634}" srcId="{DB0E1179-88A5-40DD-9827-24EEF8A5BD71}" destId="{973D72EC-E615-440C-A706-8EA62D9D7720}" srcOrd="0" destOrd="0" parTransId="{11C72026-C1F6-45DC-A822-D29B99630F7E}" sibTransId="{E4159013-170F-4DF1-8C51-2EEE214B026D}"/>
    <dgm:cxn modelId="{BB8E89B1-65B6-420F-AFDC-34047C048D75}" type="presOf" srcId="{B0E1640A-BC0F-4FA6-A5F2-BCEFA500B728}" destId="{F1EC8617-F5EC-41EB-B7F4-110C9DE23144}" srcOrd="0" destOrd="0" presId="urn:microsoft.com/office/officeart/2005/8/layout/chevron2"/>
    <dgm:cxn modelId="{B037AAB5-6741-4BA9-B021-76CEDADA6AEB}" srcId="{CC844C0F-AA1A-4382-8598-F9FB8940BB87}" destId="{8FA4BDEE-DBED-4CFD-89C9-884B5037CFE4}" srcOrd="1" destOrd="0" parTransId="{D538117B-07FE-43DE-9EEE-B8240439EB94}" sibTransId="{0667680C-DC56-435B-BCAE-BF0980061DB7}"/>
    <dgm:cxn modelId="{9799F5F9-CB2B-48AD-A4BD-1FBDA042C2EB}" type="presOf" srcId="{CC844C0F-AA1A-4382-8598-F9FB8940BB87}" destId="{A7E698E9-4BE2-4651-8566-F63F332DC957}" srcOrd="0" destOrd="0" presId="urn:microsoft.com/office/officeart/2005/8/layout/chevron2"/>
    <dgm:cxn modelId="{0CE529F6-8959-45D1-B266-86514B8C4729}" type="presParOf" srcId="{A7E698E9-4BE2-4651-8566-F63F332DC957}" destId="{7F6BC25D-693E-47A6-AA2A-760A009455A9}" srcOrd="0" destOrd="0" presId="urn:microsoft.com/office/officeart/2005/8/layout/chevron2"/>
    <dgm:cxn modelId="{378FC72E-29BA-4501-8A38-84F73686F3C4}" type="presParOf" srcId="{7F6BC25D-693E-47A6-AA2A-760A009455A9}" destId="{13FDA78B-1A84-401C-97EE-0A8EB38457A2}" srcOrd="0" destOrd="0" presId="urn:microsoft.com/office/officeart/2005/8/layout/chevron2"/>
    <dgm:cxn modelId="{E025216C-38C1-4E7B-A32C-8154DC0A2E22}" type="presParOf" srcId="{7F6BC25D-693E-47A6-AA2A-760A009455A9}" destId="{2429D1BA-4ADA-4705-9C05-08205855858A}" srcOrd="1" destOrd="0" presId="urn:microsoft.com/office/officeart/2005/8/layout/chevron2"/>
    <dgm:cxn modelId="{C57C9595-95EA-4652-9A95-1DB72A9048A0}" type="presParOf" srcId="{A7E698E9-4BE2-4651-8566-F63F332DC957}" destId="{B0963D03-D6DF-40D6-B218-79747E8132CD}" srcOrd="1" destOrd="0" presId="urn:microsoft.com/office/officeart/2005/8/layout/chevron2"/>
    <dgm:cxn modelId="{A9EC7D54-4261-4657-8205-09A84AF36646}" type="presParOf" srcId="{A7E698E9-4BE2-4651-8566-F63F332DC957}" destId="{9BE33047-B39B-4CAA-8981-B67E64F97AF8}" srcOrd="2" destOrd="0" presId="urn:microsoft.com/office/officeart/2005/8/layout/chevron2"/>
    <dgm:cxn modelId="{0349764F-6B2F-49AE-A658-0A0054AC2780}" type="presParOf" srcId="{9BE33047-B39B-4CAA-8981-B67E64F97AF8}" destId="{0F2295C8-EDD6-4900-993E-0F483DEC0A69}" srcOrd="0" destOrd="0" presId="urn:microsoft.com/office/officeart/2005/8/layout/chevron2"/>
    <dgm:cxn modelId="{D8B64EC5-3F15-4353-BDE3-221173A1F0F2}" type="presParOf" srcId="{9BE33047-B39B-4CAA-8981-B67E64F97AF8}" destId="{F1EC8617-F5EC-41EB-B7F4-110C9DE2314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844C0F-AA1A-4382-8598-F9FB8940BB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B0E1179-88A5-40DD-9827-24EEF8A5BD71}">
      <dgm:prSet phldrT="[Text]"/>
      <dgm:spPr>
        <a:solidFill>
          <a:schemeClr val="accent2"/>
        </a:solidFill>
      </dgm:spPr>
      <dgm:t>
        <a:bodyPr/>
        <a:lstStyle/>
        <a:p>
          <a:r>
            <a:rPr lang="en-ZA" dirty="0">
              <a:latin typeface="Antonio" panose="02000503000000000000" pitchFamily="2" charset="77"/>
            </a:rPr>
            <a:t>Climax</a:t>
          </a:r>
          <a:r>
            <a:rPr lang="en-ZA" baseline="0" dirty="0">
              <a:latin typeface="Antonio" panose="02000503000000000000" pitchFamily="2" charset="77"/>
            </a:rPr>
            <a:t> </a:t>
          </a:r>
          <a:endParaRPr lang="en-GB" dirty="0">
            <a:latin typeface="Antonio" panose="02000503000000000000" pitchFamily="2" charset="77"/>
          </a:endParaRPr>
        </a:p>
      </dgm:t>
    </dgm:pt>
    <dgm:pt modelId="{E3976355-DC4C-40AF-A4F6-4AEA645CB8E0}" type="parTrans" cxnId="{719502A8-A695-4BA9-B373-07EF145DDA9E}">
      <dgm:prSet/>
      <dgm:spPr/>
      <dgm:t>
        <a:bodyPr/>
        <a:lstStyle/>
        <a:p>
          <a:endParaRPr lang="en-GB"/>
        </a:p>
      </dgm:t>
    </dgm:pt>
    <dgm:pt modelId="{B5BAD0F1-1BE8-4BC2-B866-EC15611F47E5}" type="sibTrans" cxnId="{719502A8-A695-4BA9-B373-07EF145DDA9E}">
      <dgm:prSet/>
      <dgm:spPr/>
      <dgm:t>
        <a:bodyPr/>
        <a:lstStyle/>
        <a:p>
          <a:endParaRPr lang="en-GB"/>
        </a:p>
      </dgm:t>
    </dgm:pt>
    <dgm:pt modelId="{973D72EC-E615-440C-A706-8EA62D9D7720}">
      <dgm:prSet phldrT="[Text]"/>
      <dgm:spPr/>
      <dgm:t>
        <a:bodyPr/>
        <a:lstStyle/>
        <a:p>
          <a:r>
            <a:rPr lang="en-ZA" dirty="0">
              <a:latin typeface="coffee+tea demo" panose="02000603000000000000" pitchFamily="2" charset="0"/>
              <a:ea typeface="coffee+tea demo" panose="02000603000000000000" pitchFamily="2" charset="0"/>
            </a:rPr>
            <a:t>The problem reaches a crisis point. The story is at its highest point of tension. The worst outcome of the problem or crisis has happened.  </a:t>
          </a:r>
          <a:endParaRPr lang="en-GB" dirty="0">
            <a:latin typeface="coffee+tea demo" panose="02000603000000000000" pitchFamily="2" charset="0"/>
            <a:ea typeface="coffee+tea demo" panose="02000603000000000000" pitchFamily="2" charset="0"/>
          </a:endParaRPr>
        </a:p>
      </dgm:t>
    </dgm:pt>
    <dgm:pt modelId="{11C72026-C1F6-45DC-A822-D29B99630F7E}" type="parTrans" cxnId="{1CECF2B0-E20D-4840-BB11-43F4CD3C5634}">
      <dgm:prSet/>
      <dgm:spPr/>
      <dgm:t>
        <a:bodyPr/>
        <a:lstStyle/>
        <a:p>
          <a:endParaRPr lang="en-GB"/>
        </a:p>
      </dgm:t>
    </dgm:pt>
    <dgm:pt modelId="{E4159013-170F-4DF1-8C51-2EEE214B026D}" type="sibTrans" cxnId="{1CECF2B0-E20D-4840-BB11-43F4CD3C5634}">
      <dgm:prSet/>
      <dgm:spPr/>
      <dgm:t>
        <a:bodyPr/>
        <a:lstStyle/>
        <a:p>
          <a:endParaRPr lang="en-GB"/>
        </a:p>
      </dgm:t>
    </dgm:pt>
    <dgm:pt modelId="{4349B809-1ED5-41AB-BEDC-9422CC5B78BA}" type="pres">
      <dgm:prSet presAssocID="{CC844C0F-AA1A-4382-8598-F9FB8940BB87}" presName="linear" presStyleCnt="0">
        <dgm:presLayoutVars>
          <dgm:animLvl val="lvl"/>
          <dgm:resizeHandles val="exact"/>
        </dgm:presLayoutVars>
      </dgm:prSet>
      <dgm:spPr/>
    </dgm:pt>
    <dgm:pt modelId="{7ADA04DB-ADC0-47F8-94CC-2DE34B47E9ED}" type="pres">
      <dgm:prSet presAssocID="{DB0E1179-88A5-40DD-9827-24EEF8A5BD71}" presName="parentText" presStyleLbl="node1" presStyleIdx="0" presStyleCnt="1" custLinFactNeighborX="-11836" custLinFactNeighborY="-376">
        <dgm:presLayoutVars>
          <dgm:chMax val="0"/>
          <dgm:bulletEnabled val="1"/>
        </dgm:presLayoutVars>
      </dgm:prSet>
      <dgm:spPr/>
    </dgm:pt>
    <dgm:pt modelId="{F671F95F-7599-4650-9DB2-89A1E0B0CF87}" type="pres">
      <dgm:prSet presAssocID="{DB0E1179-88A5-40DD-9827-24EEF8A5BD7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5104223E-102C-4A89-94C6-B835305CC52F}" type="presOf" srcId="{CC844C0F-AA1A-4382-8598-F9FB8940BB87}" destId="{4349B809-1ED5-41AB-BEDC-9422CC5B78BA}" srcOrd="0" destOrd="0" presId="urn:microsoft.com/office/officeart/2005/8/layout/vList2"/>
    <dgm:cxn modelId="{CEB43AA7-E8A4-4838-81E5-DB456E29431D}" type="presOf" srcId="{973D72EC-E615-440C-A706-8EA62D9D7720}" destId="{F671F95F-7599-4650-9DB2-89A1E0B0CF87}" srcOrd="0" destOrd="0" presId="urn:microsoft.com/office/officeart/2005/8/layout/vList2"/>
    <dgm:cxn modelId="{719502A8-A695-4BA9-B373-07EF145DDA9E}" srcId="{CC844C0F-AA1A-4382-8598-F9FB8940BB87}" destId="{DB0E1179-88A5-40DD-9827-24EEF8A5BD71}" srcOrd="0" destOrd="0" parTransId="{E3976355-DC4C-40AF-A4F6-4AEA645CB8E0}" sibTransId="{B5BAD0F1-1BE8-4BC2-B866-EC15611F47E5}"/>
    <dgm:cxn modelId="{1CECF2B0-E20D-4840-BB11-43F4CD3C5634}" srcId="{DB0E1179-88A5-40DD-9827-24EEF8A5BD71}" destId="{973D72EC-E615-440C-A706-8EA62D9D7720}" srcOrd="0" destOrd="0" parTransId="{11C72026-C1F6-45DC-A822-D29B99630F7E}" sibTransId="{E4159013-170F-4DF1-8C51-2EEE214B026D}"/>
    <dgm:cxn modelId="{38B6D6EC-9B9C-4490-8739-6FB8727D6A78}" type="presOf" srcId="{DB0E1179-88A5-40DD-9827-24EEF8A5BD71}" destId="{7ADA04DB-ADC0-47F8-94CC-2DE34B47E9ED}" srcOrd="0" destOrd="0" presId="urn:microsoft.com/office/officeart/2005/8/layout/vList2"/>
    <dgm:cxn modelId="{1ED850B8-494F-4ADE-AD85-03F7861F4CC1}" type="presParOf" srcId="{4349B809-1ED5-41AB-BEDC-9422CC5B78BA}" destId="{7ADA04DB-ADC0-47F8-94CC-2DE34B47E9ED}" srcOrd="0" destOrd="0" presId="urn:microsoft.com/office/officeart/2005/8/layout/vList2"/>
    <dgm:cxn modelId="{2BBA5815-4F3F-450B-8D5D-8F43F224641B}" type="presParOf" srcId="{4349B809-1ED5-41AB-BEDC-9422CC5B78BA}" destId="{F671F95F-7599-4650-9DB2-89A1E0B0CF8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C844C0F-AA1A-4382-8598-F9FB8940BB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B0E1179-88A5-40DD-9827-24EEF8A5BD71}">
      <dgm:prSet phldrT="[Text]"/>
      <dgm:spPr>
        <a:solidFill>
          <a:schemeClr val="accent2"/>
        </a:solidFill>
      </dgm:spPr>
      <dgm:t>
        <a:bodyPr/>
        <a:lstStyle/>
        <a:p>
          <a:r>
            <a:rPr lang="en-ZA" baseline="0" dirty="0">
              <a:latin typeface="Antonio" panose="02000503000000000000" pitchFamily="2" charset="77"/>
            </a:rPr>
            <a:t>Falling action  </a:t>
          </a:r>
          <a:endParaRPr lang="en-GB" dirty="0">
            <a:latin typeface="Antonio" panose="02000503000000000000" pitchFamily="2" charset="77"/>
          </a:endParaRPr>
        </a:p>
      </dgm:t>
    </dgm:pt>
    <dgm:pt modelId="{E3976355-DC4C-40AF-A4F6-4AEA645CB8E0}" type="parTrans" cxnId="{719502A8-A695-4BA9-B373-07EF145DDA9E}">
      <dgm:prSet/>
      <dgm:spPr/>
      <dgm:t>
        <a:bodyPr/>
        <a:lstStyle/>
        <a:p>
          <a:endParaRPr lang="en-GB"/>
        </a:p>
      </dgm:t>
    </dgm:pt>
    <dgm:pt modelId="{B5BAD0F1-1BE8-4BC2-B866-EC15611F47E5}" type="sibTrans" cxnId="{719502A8-A695-4BA9-B373-07EF145DDA9E}">
      <dgm:prSet/>
      <dgm:spPr/>
      <dgm:t>
        <a:bodyPr/>
        <a:lstStyle/>
        <a:p>
          <a:endParaRPr lang="en-GB"/>
        </a:p>
      </dgm:t>
    </dgm:pt>
    <dgm:pt modelId="{973D72EC-E615-440C-A706-8EA62D9D7720}">
      <dgm:prSet phldrT="[Text]"/>
      <dgm:spPr/>
      <dgm:t>
        <a:bodyPr/>
        <a:lstStyle/>
        <a:p>
          <a:r>
            <a:rPr lang="en-ZA" dirty="0">
              <a:latin typeface="coffee+tea demo" panose="02000603000000000000" pitchFamily="2" charset="0"/>
              <a:ea typeface="coffee+tea demo" panose="02000603000000000000" pitchFamily="2" charset="0"/>
            </a:rPr>
            <a:t>Our character starts to figure out a solution to the problem and begins to solve it. </a:t>
          </a:r>
          <a:endParaRPr lang="en-GB" dirty="0">
            <a:latin typeface="coffee+tea demo" panose="02000603000000000000" pitchFamily="2" charset="0"/>
            <a:ea typeface="coffee+tea demo" panose="02000603000000000000" pitchFamily="2" charset="0"/>
          </a:endParaRPr>
        </a:p>
      </dgm:t>
    </dgm:pt>
    <dgm:pt modelId="{11C72026-C1F6-45DC-A822-D29B99630F7E}" type="parTrans" cxnId="{1CECF2B0-E20D-4840-BB11-43F4CD3C5634}">
      <dgm:prSet/>
      <dgm:spPr/>
      <dgm:t>
        <a:bodyPr/>
        <a:lstStyle/>
        <a:p>
          <a:endParaRPr lang="en-GB"/>
        </a:p>
      </dgm:t>
    </dgm:pt>
    <dgm:pt modelId="{E4159013-170F-4DF1-8C51-2EEE214B026D}" type="sibTrans" cxnId="{1CECF2B0-E20D-4840-BB11-43F4CD3C5634}">
      <dgm:prSet/>
      <dgm:spPr/>
      <dgm:t>
        <a:bodyPr/>
        <a:lstStyle/>
        <a:p>
          <a:endParaRPr lang="en-GB"/>
        </a:p>
      </dgm:t>
    </dgm:pt>
    <dgm:pt modelId="{4349B809-1ED5-41AB-BEDC-9422CC5B78BA}" type="pres">
      <dgm:prSet presAssocID="{CC844C0F-AA1A-4382-8598-F9FB8940BB87}" presName="linear" presStyleCnt="0">
        <dgm:presLayoutVars>
          <dgm:animLvl val="lvl"/>
          <dgm:resizeHandles val="exact"/>
        </dgm:presLayoutVars>
      </dgm:prSet>
      <dgm:spPr/>
    </dgm:pt>
    <dgm:pt modelId="{7ADA04DB-ADC0-47F8-94CC-2DE34B47E9ED}" type="pres">
      <dgm:prSet presAssocID="{DB0E1179-88A5-40DD-9827-24EEF8A5BD71}" presName="parentText" presStyleLbl="node1" presStyleIdx="0" presStyleCnt="1" custLinFactNeighborX="-1375" custLinFactNeighborY="-275">
        <dgm:presLayoutVars>
          <dgm:chMax val="0"/>
          <dgm:bulletEnabled val="1"/>
        </dgm:presLayoutVars>
      </dgm:prSet>
      <dgm:spPr/>
    </dgm:pt>
    <dgm:pt modelId="{6B0BB383-C1E2-4488-A667-4C321951E884}" type="pres">
      <dgm:prSet presAssocID="{DB0E1179-88A5-40DD-9827-24EEF8A5BD7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5104223E-102C-4A89-94C6-B835305CC52F}" type="presOf" srcId="{CC844C0F-AA1A-4382-8598-F9FB8940BB87}" destId="{4349B809-1ED5-41AB-BEDC-9422CC5B78BA}" srcOrd="0" destOrd="0" presId="urn:microsoft.com/office/officeart/2005/8/layout/vList2"/>
    <dgm:cxn modelId="{49658369-E011-41FD-B33D-33D365C28159}" type="presOf" srcId="{973D72EC-E615-440C-A706-8EA62D9D7720}" destId="{6B0BB383-C1E2-4488-A667-4C321951E884}" srcOrd="0" destOrd="0" presId="urn:microsoft.com/office/officeart/2005/8/layout/vList2"/>
    <dgm:cxn modelId="{719502A8-A695-4BA9-B373-07EF145DDA9E}" srcId="{CC844C0F-AA1A-4382-8598-F9FB8940BB87}" destId="{DB0E1179-88A5-40DD-9827-24EEF8A5BD71}" srcOrd="0" destOrd="0" parTransId="{E3976355-DC4C-40AF-A4F6-4AEA645CB8E0}" sibTransId="{B5BAD0F1-1BE8-4BC2-B866-EC15611F47E5}"/>
    <dgm:cxn modelId="{1CECF2B0-E20D-4840-BB11-43F4CD3C5634}" srcId="{DB0E1179-88A5-40DD-9827-24EEF8A5BD71}" destId="{973D72EC-E615-440C-A706-8EA62D9D7720}" srcOrd="0" destOrd="0" parTransId="{11C72026-C1F6-45DC-A822-D29B99630F7E}" sibTransId="{E4159013-170F-4DF1-8C51-2EEE214B026D}"/>
    <dgm:cxn modelId="{38B6D6EC-9B9C-4490-8739-6FB8727D6A78}" type="presOf" srcId="{DB0E1179-88A5-40DD-9827-24EEF8A5BD71}" destId="{7ADA04DB-ADC0-47F8-94CC-2DE34B47E9ED}" srcOrd="0" destOrd="0" presId="urn:microsoft.com/office/officeart/2005/8/layout/vList2"/>
    <dgm:cxn modelId="{1ED850B8-494F-4ADE-AD85-03F7861F4CC1}" type="presParOf" srcId="{4349B809-1ED5-41AB-BEDC-9422CC5B78BA}" destId="{7ADA04DB-ADC0-47F8-94CC-2DE34B47E9ED}" srcOrd="0" destOrd="0" presId="urn:microsoft.com/office/officeart/2005/8/layout/vList2"/>
    <dgm:cxn modelId="{04280C2F-3C95-4ACA-BC2E-350D28A201D6}" type="presParOf" srcId="{4349B809-1ED5-41AB-BEDC-9422CC5B78BA}" destId="{6B0BB383-C1E2-4488-A667-4C321951E88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C844C0F-AA1A-4382-8598-F9FB8940BB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B0E1179-88A5-40DD-9827-24EEF8A5BD71}">
      <dgm:prSet phldrT="[Text]"/>
      <dgm:spPr>
        <a:solidFill>
          <a:schemeClr val="accent2"/>
        </a:solidFill>
      </dgm:spPr>
      <dgm:t>
        <a:bodyPr/>
        <a:lstStyle/>
        <a:p>
          <a:r>
            <a:rPr lang="en-ZA" dirty="0">
              <a:latin typeface="Antonio" panose="02000503000000000000" pitchFamily="2" charset="77"/>
            </a:rPr>
            <a:t>Conclusion </a:t>
          </a:r>
          <a:endParaRPr lang="en-GB" dirty="0">
            <a:latin typeface="Antonio" panose="02000503000000000000" pitchFamily="2" charset="77"/>
          </a:endParaRPr>
        </a:p>
      </dgm:t>
    </dgm:pt>
    <dgm:pt modelId="{E3976355-DC4C-40AF-A4F6-4AEA645CB8E0}" type="parTrans" cxnId="{719502A8-A695-4BA9-B373-07EF145DDA9E}">
      <dgm:prSet/>
      <dgm:spPr/>
      <dgm:t>
        <a:bodyPr/>
        <a:lstStyle/>
        <a:p>
          <a:endParaRPr lang="en-GB"/>
        </a:p>
      </dgm:t>
    </dgm:pt>
    <dgm:pt modelId="{B5BAD0F1-1BE8-4BC2-B866-EC15611F47E5}" type="sibTrans" cxnId="{719502A8-A695-4BA9-B373-07EF145DDA9E}">
      <dgm:prSet/>
      <dgm:spPr/>
      <dgm:t>
        <a:bodyPr/>
        <a:lstStyle/>
        <a:p>
          <a:endParaRPr lang="en-GB"/>
        </a:p>
      </dgm:t>
    </dgm:pt>
    <dgm:pt modelId="{973D72EC-E615-440C-A706-8EA62D9D7720}">
      <dgm:prSet phldrT="[Text]"/>
      <dgm:spPr/>
      <dgm:t>
        <a:bodyPr/>
        <a:lstStyle/>
        <a:p>
          <a:r>
            <a:rPr lang="en-US" dirty="0">
              <a:latin typeface="coffee+tea demo" panose="02000603000000000000" pitchFamily="2" charset="0"/>
              <a:ea typeface="coffee+tea demo" panose="02000603000000000000" pitchFamily="2" charset="0"/>
            </a:rPr>
            <a:t>A solution is found and the conflict or problem is resolved.</a:t>
          </a:r>
          <a:endParaRPr lang="en-GB" dirty="0">
            <a:latin typeface="coffee+tea demo" panose="02000603000000000000" pitchFamily="2" charset="0"/>
            <a:ea typeface="coffee+tea demo" panose="02000603000000000000" pitchFamily="2" charset="0"/>
          </a:endParaRPr>
        </a:p>
      </dgm:t>
    </dgm:pt>
    <dgm:pt modelId="{11C72026-C1F6-45DC-A822-D29B99630F7E}" type="parTrans" cxnId="{1CECF2B0-E20D-4840-BB11-43F4CD3C5634}">
      <dgm:prSet/>
      <dgm:spPr/>
      <dgm:t>
        <a:bodyPr/>
        <a:lstStyle/>
        <a:p>
          <a:endParaRPr lang="en-GB"/>
        </a:p>
      </dgm:t>
    </dgm:pt>
    <dgm:pt modelId="{E4159013-170F-4DF1-8C51-2EEE214B026D}" type="sibTrans" cxnId="{1CECF2B0-E20D-4840-BB11-43F4CD3C5634}">
      <dgm:prSet/>
      <dgm:spPr/>
      <dgm:t>
        <a:bodyPr/>
        <a:lstStyle/>
        <a:p>
          <a:endParaRPr lang="en-GB"/>
        </a:p>
      </dgm:t>
    </dgm:pt>
    <dgm:pt modelId="{4349B809-1ED5-41AB-BEDC-9422CC5B78BA}" type="pres">
      <dgm:prSet presAssocID="{CC844C0F-AA1A-4382-8598-F9FB8940BB87}" presName="linear" presStyleCnt="0">
        <dgm:presLayoutVars>
          <dgm:animLvl val="lvl"/>
          <dgm:resizeHandles val="exact"/>
        </dgm:presLayoutVars>
      </dgm:prSet>
      <dgm:spPr/>
    </dgm:pt>
    <dgm:pt modelId="{7ADA04DB-ADC0-47F8-94CC-2DE34B47E9ED}" type="pres">
      <dgm:prSet presAssocID="{DB0E1179-88A5-40DD-9827-24EEF8A5BD71}" presName="parentText" presStyleLbl="node1" presStyleIdx="0" presStyleCnt="1" custLinFactNeighborX="-1375" custLinFactNeighborY="-275">
        <dgm:presLayoutVars>
          <dgm:chMax val="0"/>
          <dgm:bulletEnabled val="1"/>
        </dgm:presLayoutVars>
      </dgm:prSet>
      <dgm:spPr/>
    </dgm:pt>
    <dgm:pt modelId="{6B0BB383-C1E2-4488-A667-4C321951E884}" type="pres">
      <dgm:prSet presAssocID="{DB0E1179-88A5-40DD-9827-24EEF8A5BD7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5104223E-102C-4A89-94C6-B835305CC52F}" type="presOf" srcId="{CC844C0F-AA1A-4382-8598-F9FB8940BB87}" destId="{4349B809-1ED5-41AB-BEDC-9422CC5B78BA}" srcOrd="0" destOrd="0" presId="urn:microsoft.com/office/officeart/2005/8/layout/vList2"/>
    <dgm:cxn modelId="{49658369-E011-41FD-B33D-33D365C28159}" type="presOf" srcId="{973D72EC-E615-440C-A706-8EA62D9D7720}" destId="{6B0BB383-C1E2-4488-A667-4C321951E884}" srcOrd="0" destOrd="0" presId="urn:microsoft.com/office/officeart/2005/8/layout/vList2"/>
    <dgm:cxn modelId="{719502A8-A695-4BA9-B373-07EF145DDA9E}" srcId="{CC844C0F-AA1A-4382-8598-F9FB8940BB87}" destId="{DB0E1179-88A5-40DD-9827-24EEF8A5BD71}" srcOrd="0" destOrd="0" parTransId="{E3976355-DC4C-40AF-A4F6-4AEA645CB8E0}" sibTransId="{B5BAD0F1-1BE8-4BC2-B866-EC15611F47E5}"/>
    <dgm:cxn modelId="{1CECF2B0-E20D-4840-BB11-43F4CD3C5634}" srcId="{DB0E1179-88A5-40DD-9827-24EEF8A5BD71}" destId="{973D72EC-E615-440C-A706-8EA62D9D7720}" srcOrd="0" destOrd="0" parTransId="{11C72026-C1F6-45DC-A822-D29B99630F7E}" sibTransId="{E4159013-170F-4DF1-8C51-2EEE214B026D}"/>
    <dgm:cxn modelId="{38B6D6EC-9B9C-4490-8739-6FB8727D6A78}" type="presOf" srcId="{DB0E1179-88A5-40DD-9827-24EEF8A5BD71}" destId="{7ADA04DB-ADC0-47F8-94CC-2DE34B47E9ED}" srcOrd="0" destOrd="0" presId="urn:microsoft.com/office/officeart/2005/8/layout/vList2"/>
    <dgm:cxn modelId="{1ED850B8-494F-4ADE-AD85-03F7861F4CC1}" type="presParOf" srcId="{4349B809-1ED5-41AB-BEDC-9422CC5B78BA}" destId="{7ADA04DB-ADC0-47F8-94CC-2DE34B47E9ED}" srcOrd="0" destOrd="0" presId="urn:microsoft.com/office/officeart/2005/8/layout/vList2"/>
    <dgm:cxn modelId="{04280C2F-3C95-4ACA-BC2E-350D28A201D6}" type="presParOf" srcId="{4349B809-1ED5-41AB-BEDC-9422CC5B78BA}" destId="{6B0BB383-C1E2-4488-A667-4C321951E88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90561C-3F81-4D1B-BABA-5B58A590E1DC}">
      <dsp:nvSpPr>
        <dsp:cNvPr id="0" name=""/>
        <dsp:cNvSpPr/>
      </dsp:nvSpPr>
      <dsp:spPr>
        <a:xfrm>
          <a:off x="0" y="317411"/>
          <a:ext cx="7122160" cy="1560780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5800" kern="1200" dirty="0">
              <a:latin typeface="Antonio" panose="02000503000000000000" pitchFamily="2" charset="77"/>
            </a:rPr>
            <a:t>Introduction/Exposition </a:t>
          </a:r>
          <a:endParaRPr lang="en-GB" sz="5800" kern="1200" dirty="0">
            <a:latin typeface="Antonio" panose="02000503000000000000" pitchFamily="2" charset="77"/>
          </a:endParaRPr>
        </a:p>
      </dsp:txBody>
      <dsp:txXfrm>
        <a:off x="76191" y="393602"/>
        <a:ext cx="6969778" cy="1408398"/>
      </dsp:txXfrm>
    </dsp:sp>
    <dsp:sp modelId="{F13F43AB-28EC-4BA3-A23B-603923FB2A26}">
      <dsp:nvSpPr>
        <dsp:cNvPr id="0" name=""/>
        <dsp:cNvSpPr/>
      </dsp:nvSpPr>
      <dsp:spPr>
        <a:xfrm>
          <a:off x="0" y="1878192"/>
          <a:ext cx="7122160" cy="2581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129" tIns="73660" rIns="412496" bIns="73660" numCol="1" spcCol="1270" anchor="t" anchorCtr="0">
          <a:noAutofit/>
        </a:bodyPr>
        <a:lstStyle/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GB" sz="4500" kern="1200" dirty="0">
            <a:latin typeface="coffee+tea demo" panose="02000603000000000000" pitchFamily="2" charset="0"/>
            <a:ea typeface="coffee+tea demo" panose="02000603000000000000" pitchFamily="2" charset="0"/>
          </a:endParaRPr>
        </a:p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ZA" sz="4500" kern="1200" dirty="0">
              <a:latin typeface="coffee+tea demo" panose="02000603000000000000" pitchFamily="2" charset="0"/>
              <a:ea typeface="coffee+tea demo" panose="02000603000000000000" pitchFamily="2" charset="0"/>
            </a:rPr>
            <a:t>Sets the scene of the story. </a:t>
          </a:r>
        </a:p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ZA" sz="4500" kern="1200" dirty="0">
              <a:latin typeface="coffee+tea demo" panose="02000603000000000000" pitchFamily="2" charset="0"/>
              <a:ea typeface="coffee+tea demo" panose="02000603000000000000" pitchFamily="2" charset="0"/>
            </a:rPr>
            <a:t>Helps us understand the  world our characters live in.  </a:t>
          </a:r>
          <a:endParaRPr lang="en-GB" sz="4500" kern="1200" dirty="0">
            <a:latin typeface="coffee+tea demo" panose="02000603000000000000" pitchFamily="2" charset="0"/>
            <a:ea typeface="coffee+tea demo" panose="02000603000000000000" pitchFamily="2" charset="0"/>
          </a:endParaRPr>
        </a:p>
      </dsp:txBody>
      <dsp:txXfrm>
        <a:off x="0" y="1878192"/>
        <a:ext cx="7122160" cy="25812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FDA78B-1A84-401C-97EE-0A8EB38457A2}">
      <dsp:nvSpPr>
        <dsp:cNvPr id="0" name=""/>
        <dsp:cNvSpPr/>
      </dsp:nvSpPr>
      <dsp:spPr>
        <a:xfrm rot="5400000">
          <a:off x="-469112" y="474598"/>
          <a:ext cx="3127416" cy="218919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700" kern="1200" dirty="0">
              <a:latin typeface="Antonio" panose="02000503000000000000" pitchFamily="2" charset="77"/>
            </a:rPr>
            <a:t>Inciting incident </a:t>
          </a:r>
          <a:endParaRPr lang="en-GB" sz="2700" kern="1200" dirty="0">
            <a:latin typeface="Antonio" panose="02000503000000000000" pitchFamily="2" charset="77"/>
          </a:endParaRPr>
        </a:p>
      </dsp:txBody>
      <dsp:txXfrm rot="-5400000">
        <a:off x="1" y="1100082"/>
        <a:ext cx="2189191" cy="938225"/>
      </dsp:txXfrm>
    </dsp:sp>
    <dsp:sp modelId="{2429D1BA-4ADA-4705-9C05-08205855858A}">
      <dsp:nvSpPr>
        <dsp:cNvPr id="0" name=""/>
        <dsp:cNvSpPr/>
      </dsp:nvSpPr>
      <dsp:spPr>
        <a:xfrm rot="5400000">
          <a:off x="4538425" y="-2343747"/>
          <a:ext cx="2032820" cy="67312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4000" kern="1200" dirty="0">
              <a:latin typeface="coffee+tea demo" panose="02000603000000000000" pitchFamily="2" charset="0"/>
              <a:ea typeface="coffee+tea demo" panose="02000603000000000000" pitchFamily="2" charset="0"/>
            </a:rPr>
            <a:t>Our character or world encounters a problem or crisis.</a:t>
          </a:r>
          <a:endParaRPr lang="en-GB" sz="4000" kern="1200" dirty="0">
            <a:latin typeface="coffee+tea demo" panose="02000603000000000000" pitchFamily="2" charset="0"/>
            <a:ea typeface="coffee+tea demo" panose="02000603000000000000" pitchFamily="2" charset="0"/>
          </a:endParaRPr>
        </a:p>
      </dsp:txBody>
      <dsp:txXfrm rot="-5400000">
        <a:off x="2189191" y="104721"/>
        <a:ext cx="6632054" cy="1834352"/>
      </dsp:txXfrm>
    </dsp:sp>
    <dsp:sp modelId="{0F2295C8-EDD6-4900-993E-0F483DEC0A69}">
      <dsp:nvSpPr>
        <dsp:cNvPr id="0" name=""/>
        <dsp:cNvSpPr/>
      </dsp:nvSpPr>
      <dsp:spPr>
        <a:xfrm rot="5400000">
          <a:off x="-469112" y="3322143"/>
          <a:ext cx="3127416" cy="218919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700" kern="1200" dirty="0">
              <a:latin typeface="Antonio" panose="02000503000000000000" pitchFamily="2" charset="77"/>
            </a:rPr>
            <a:t>Rising</a:t>
          </a:r>
          <a:r>
            <a:rPr lang="en-ZA" sz="2700" kern="1200" baseline="0" dirty="0">
              <a:latin typeface="Antonio" panose="02000503000000000000" pitchFamily="2" charset="77"/>
            </a:rPr>
            <a:t> action </a:t>
          </a:r>
          <a:endParaRPr lang="en-GB" sz="2700" kern="1200" dirty="0">
            <a:latin typeface="Antonio" panose="02000503000000000000" pitchFamily="2" charset="77"/>
          </a:endParaRPr>
        </a:p>
      </dsp:txBody>
      <dsp:txXfrm rot="-5400000">
        <a:off x="1" y="3947627"/>
        <a:ext cx="2189191" cy="938225"/>
      </dsp:txXfrm>
    </dsp:sp>
    <dsp:sp modelId="{F1EC8617-F5EC-41EB-B7F4-110C9DE23144}">
      <dsp:nvSpPr>
        <dsp:cNvPr id="0" name=""/>
        <dsp:cNvSpPr/>
      </dsp:nvSpPr>
      <dsp:spPr>
        <a:xfrm rot="5400000">
          <a:off x="4538425" y="503797"/>
          <a:ext cx="2032820" cy="67312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4000" kern="1200" dirty="0">
              <a:latin typeface="coffee+tea demo" panose="02000603000000000000" pitchFamily="2" charset="0"/>
              <a:ea typeface="coffee+tea demo" panose="02000603000000000000" pitchFamily="2" charset="0"/>
            </a:rPr>
            <a:t>The consequences of the problem or crisis start to unfold.</a:t>
          </a:r>
          <a:endParaRPr lang="en-GB" sz="4000" kern="1200" dirty="0">
            <a:latin typeface="coffee+tea demo" panose="02000603000000000000" pitchFamily="2" charset="0"/>
            <a:ea typeface="coffee+tea demo" panose="02000603000000000000" pitchFamily="2" charset="0"/>
          </a:endParaRP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4000" kern="1200" dirty="0">
              <a:latin typeface="coffee+tea demo" panose="02000603000000000000" pitchFamily="2" charset="0"/>
              <a:ea typeface="coffee+tea demo" panose="02000603000000000000" pitchFamily="2" charset="0"/>
            </a:rPr>
            <a:t>The character tries to find a solution. </a:t>
          </a:r>
          <a:endParaRPr lang="en-GB" sz="4000" kern="1200" dirty="0">
            <a:latin typeface="coffee+tea demo" panose="02000603000000000000" pitchFamily="2" charset="0"/>
            <a:ea typeface="coffee+tea demo" panose="02000603000000000000" pitchFamily="2" charset="0"/>
          </a:endParaRPr>
        </a:p>
      </dsp:txBody>
      <dsp:txXfrm rot="-5400000">
        <a:off x="2189191" y="2952265"/>
        <a:ext cx="6632054" cy="18343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A04DB-ADC0-47F8-94CC-2DE34B47E9ED}">
      <dsp:nvSpPr>
        <dsp:cNvPr id="0" name=""/>
        <dsp:cNvSpPr/>
      </dsp:nvSpPr>
      <dsp:spPr>
        <a:xfrm>
          <a:off x="0" y="479140"/>
          <a:ext cx="8128000" cy="1749150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6500" kern="1200" dirty="0">
              <a:latin typeface="Antonio" panose="02000503000000000000" pitchFamily="2" charset="77"/>
            </a:rPr>
            <a:t>Climax</a:t>
          </a:r>
          <a:r>
            <a:rPr lang="en-ZA" sz="6500" kern="1200" baseline="0" dirty="0">
              <a:latin typeface="Antonio" panose="02000503000000000000" pitchFamily="2" charset="77"/>
            </a:rPr>
            <a:t> </a:t>
          </a:r>
          <a:endParaRPr lang="en-GB" sz="6500" kern="1200" dirty="0">
            <a:latin typeface="Antonio" panose="02000503000000000000" pitchFamily="2" charset="77"/>
          </a:endParaRPr>
        </a:p>
      </dsp:txBody>
      <dsp:txXfrm>
        <a:off x="85386" y="564526"/>
        <a:ext cx="7957228" cy="1578378"/>
      </dsp:txXfrm>
    </dsp:sp>
    <dsp:sp modelId="{F671F95F-7599-4650-9DB2-89A1E0B0CF87}">
      <dsp:nvSpPr>
        <dsp:cNvPr id="0" name=""/>
        <dsp:cNvSpPr/>
      </dsp:nvSpPr>
      <dsp:spPr>
        <a:xfrm>
          <a:off x="0" y="2238408"/>
          <a:ext cx="8128000" cy="2691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82550" rIns="462280" bIns="82550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ZA" sz="5100" kern="1200" dirty="0">
              <a:latin typeface="coffee+tea demo" panose="02000603000000000000" pitchFamily="2" charset="0"/>
              <a:ea typeface="coffee+tea demo" panose="02000603000000000000" pitchFamily="2" charset="0"/>
            </a:rPr>
            <a:t>The problem reaches a crisis point. The story is at its highest point of tension. The worst outcome of the problem or crisis has happened.  </a:t>
          </a:r>
          <a:endParaRPr lang="en-GB" sz="5100" kern="1200" dirty="0">
            <a:latin typeface="coffee+tea demo" panose="02000603000000000000" pitchFamily="2" charset="0"/>
            <a:ea typeface="coffee+tea demo" panose="02000603000000000000" pitchFamily="2" charset="0"/>
          </a:endParaRPr>
        </a:p>
      </dsp:txBody>
      <dsp:txXfrm>
        <a:off x="0" y="2238408"/>
        <a:ext cx="8128000" cy="2691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A04DB-ADC0-47F8-94CC-2DE34B47E9ED}">
      <dsp:nvSpPr>
        <dsp:cNvPr id="0" name=""/>
        <dsp:cNvSpPr/>
      </dsp:nvSpPr>
      <dsp:spPr>
        <a:xfrm>
          <a:off x="0" y="820083"/>
          <a:ext cx="8128000" cy="1749150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6500" kern="1200" baseline="0" dirty="0">
              <a:latin typeface="Antonio" panose="02000503000000000000" pitchFamily="2" charset="77"/>
            </a:rPr>
            <a:t>Falling action  </a:t>
          </a:r>
          <a:endParaRPr lang="en-GB" sz="6500" kern="1200" dirty="0">
            <a:latin typeface="Antonio" panose="02000503000000000000" pitchFamily="2" charset="77"/>
          </a:endParaRPr>
        </a:p>
      </dsp:txBody>
      <dsp:txXfrm>
        <a:off x="85386" y="905469"/>
        <a:ext cx="7957228" cy="1578378"/>
      </dsp:txXfrm>
    </dsp:sp>
    <dsp:sp modelId="{6B0BB383-C1E2-4488-A667-4C321951E884}">
      <dsp:nvSpPr>
        <dsp:cNvPr id="0" name=""/>
        <dsp:cNvSpPr/>
      </dsp:nvSpPr>
      <dsp:spPr>
        <a:xfrm>
          <a:off x="0" y="2574783"/>
          <a:ext cx="8128000" cy="2018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82550" rIns="462280" bIns="82550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ZA" sz="5100" kern="1200" dirty="0">
              <a:latin typeface="coffee+tea demo" panose="02000603000000000000" pitchFamily="2" charset="0"/>
              <a:ea typeface="coffee+tea demo" panose="02000603000000000000" pitchFamily="2" charset="0"/>
            </a:rPr>
            <a:t>Our character starts to figure out a solution to the problem and begins to solve it. </a:t>
          </a:r>
          <a:endParaRPr lang="en-GB" sz="5100" kern="1200" dirty="0">
            <a:latin typeface="coffee+tea demo" panose="02000603000000000000" pitchFamily="2" charset="0"/>
            <a:ea typeface="coffee+tea demo" panose="02000603000000000000" pitchFamily="2" charset="0"/>
          </a:endParaRPr>
        </a:p>
      </dsp:txBody>
      <dsp:txXfrm>
        <a:off x="0" y="2574783"/>
        <a:ext cx="8128000" cy="20182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A04DB-ADC0-47F8-94CC-2DE34B47E9ED}">
      <dsp:nvSpPr>
        <dsp:cNvPr id="0" name=""/>
        <dsp:cNvSpPr/>
      </dsp:nvSpPr>
      <dsp:spPr>
        <a:xfrm>
          <a:off x="0" y="1124485"/>
          <a:ext cx="8128000" cy="1749150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6500" kern="1200" dirty="0">
              <a:latin typeface="Antonio" panose="02000503000000000000" pitchFamily="2" charset="77"/>
            </a:rPr>
            <a:t>Conclusion </a:t>
          </a:r>
          <a:endParaRPr lang="en-GB" sz="6500" kern="1200" dirty="0">
            <a:latin typeface="Antonio" panose="02000503000000000000" pitchFamily="2" charset="77"/>
          </a:endParaRPr>
        </a:p>
      </dsp:txBody>
      <dsp:txXfrm>
        <a:off x="85386" y="1209871"/>
        <a:ext cx="7957228" cy="1578378"/>
      </dsp:txXfrm>
    </dsp:sp>
    <dsp:sp modelId="{6B0BB383-C1E2-4488-A667-4C321951E884}">
      <dsp:nvSpPr>
        <dsp:cNvPr id="0" name=""/>
        <dsp:cNvSpPr/>
      </dsp:nvSpPr>
      <dsp:spPr>
        <a:xfrm>
          <a:off x="0" y="2877521"/>
          <a:ext cx="8128000" cy="1412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82550" rIns="462280" bIns="82550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5100" kern="1200" dirty="0">
              <a:latin typeface="coffee+tea demo" panose="02000603000000000000" pitchFamily="2" charset="0"/>
              <a:ea typeface="coffee+tea demo" panose="02000603000000000000" pitchFamily="2" charset="0"/>
            </a:rPr>
            <a:t>A solution is found and the conflict or problem is resolved.</a:t>
          </a:r>
          <a:endParaRPr lang="en-GB" sz="5100" kern="1200" dirty="0">
            <a:latin typeface="coffee+tea demo" panose="02000603000000000000" pitchFamily="2" charset="0"/>
            <a:ea typeface="coffee+tea demo" panose="02000603000000000000" pitchFamily="2" charset="0"/>
          </a:endParaRPr>
        </a:p>
      </dsp:txBody>
      <dsp:txXfrm>
        <a:off x="0" y="2877521"/>
        <a:ext cx="8128000" cy="14127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9D8E0DA-B2D7-9548-B659-4230CB352A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" y="0"/>
            <a:ext cx="1218247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7030A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0DDD-CCC1-41FC-97A1-7EDCC877C56F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AE84-F4DD-4AC8-8466-0CB162852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14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0DDD-CCC1-41FC-97A1-7EDCC877C56F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AE84-F4DD-4AC8-8466-0CB162852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19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0DDD-CCC1-41FC-97A1-7EDCC877C56F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AE84-F4DD-4AC8-8466-0CB162852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905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0DDD-CCC1-41FC-97A1-7EDCC877C56F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AE84-F4DD-4AC8-8466-0CB162852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50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0DDD-CCC1-41FC-97A1-7EDCC877C56F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AE84-F4DD-4AC8-8466-0CB162852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12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0DDD-CCC1-41FC-97A1-7EDCC877C56F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AE84-F4DD-4AC8-8466-0CB162852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175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0DDD-CCC1-41FC-97A1-7EDCC877C56F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AE84-F4DD-4AC8-8466-0CB162852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036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0DDD-CCC1-41FC-97A1-7EDCC877C56F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AE84-F4DD-4AC8-8466-0CB162852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817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0DDD-CCC1-41FC-97A1-7EDCC877C56F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AE84-F4DD-4AC8-8466-0CB162852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87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0DDD-CCC1-41FC-97A1-7EDCC877C56F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AE84-F4DD-4AC8-8466-0CB162852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14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0DDD-CCC1-41FC-97A1-7EDCC877C56F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AE84-F4DD-4AC8-8466-0CB162852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99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7585931-CF76-304E-BF6A-9CD4350FDDC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" y="0"/>
            <a:ext cx="12182475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90DDD-CCC1-41FC-97A1-7EDCC877C56F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6AE84-F4DD-4AC8-8466-0CB162852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174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7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0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A753B-3023-4E56-A4D5-332A361D40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>
                <a:latin typeface="Antonio" panose="02000503000000000000" pitchFamily="2" charset="77"/>
              </a:rPr>
              <a:t>Narrative  Structure </a:t>
            </a:r>
            <a:endParaRPr lang="en-GB" dirty="0">
              <a:latin typeface="Antonio" panose="02000503000000000000" pitchFamily="2" charset="7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EB5793-3DD5-4673-B647-8CA31C894E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>
                <a:latin typeface="coffee+tea demo" panose="02000603000000000000" pitchFamily="2" charset="0"/>
                <a:ea typeface="coffee+tea demo" panose="02000603000000000000" pitchFamily="2" charset="0"/>
              </a:rPr>
              <a:t>Using the Pyramid Story Structure </a:t>
            </a:r>
            <a:endParaRPr lang="en-GB" dirty="0"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327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DAC71-6631-4837-98BB-B93099EC2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240" y="2569845"/>
            <a:ext cx="10515600" cy="1325563"/>
          </a:xfrm>
        </p:spPr>
        <p:txBody>
          <a:bodyPr/>
          <a:lstStyle/>
          <a:p>
            <a:pPr algn="ctr"/>
            <a:r>
              <a:rPr lang="en-ZA" dirty="0">
                <a:latin typeface="coffee+tea demo" panose="02000603000000000000" pitchFamily="2" charset="0"/>
                <a:ea typeface="coffee+tea demo" panose="02000603000000000000" pitchFamily="2" charset="0"/>
              </a:rPr>
              <a:t>Now let’s put it into practice!</a:t>
            </a:r>
            <a:endParaRPr lang="en-GB" dirty="0"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13738A-DF3D-4232-BE0E-CBA84A2C88E1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476240" y="4093029"/>
            <a:ext cx="1625600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095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6686CE54-B324-443B-913C-20E57B8A2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4795" y="109974"/>
            <a:ext cx="6140918" cy="1325563"/>
          </a:xfrm>
        </p:spPr>
        <p:txBody>
          <a:bodyPr>
            <a:normAutofit/>
          </a:bodyPr>
          <a:lstStyle/>
          <a:p>
            <a:r>
              <a:rPr lang="en-ZA" sz="3600" dirty="0">
                <a:solidFill>
                  <a:srgbClr val="C00000"/>
                </a:solidFill>
                <a:latin typeface="Antonio" panose="02000503000000000000" pitchFamily="2" charset="77"/>
              </a:rPr>
              <a:t>Fill in the Pyramid Story Structure for Musa’s Story.  </a:t>
            </a:r>
            <a:endParaRPr lang="en-GB" sz="3600" dirty="0">
              <a:solidFill>
                <a:srgbClr val="C00000"/>
              </a:solidFill>
              <a:latin typeface="Antonio" panose="02000503000000000000" pitchFamily="2" charset="77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4D8259F-3D7B-4146-B6BC-A4C558CA147E}"/>
              </a:ext>
            </a:extLst>
          </p:cNvPr>
          <p:cNvCxnSpPr>
            <a:cxnSpLocks/>
          </p:cNvCxnSpPr>
          <p:nvPr/>
        </p:nvCxnSpPr>
        <p:spPr>
          <a:xfrm>
            <a:off x="9566251" y="6165893"/>
            <a:ext cx="2173357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95212C6-262D-A44F-B40A-5D553E24E736}"/>
              </a:ext>
            </a:extLst>
          </p:cNvPr>
          <p:cNvSpPr txBox="1"/>
          <p:nvPr/>
        </p:nvSpPr>
        <p:spPr>
          <a:xfrm>
            <a:off x="258872" y="5240418"/>
            <a:ext cx="1908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Introduction </a:t>
            </a:r>
            <a:endParaRPr lang="en-GB" sz="2400" dirty="0">
              <a:solidFill>
                <a:srgbClr val="7030A0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B4C43CA-3631-E347-91C1-685BABB957BC}"/>
              </a:ext>
            </a:extLst>
          </p:cNvPr>
          <p:cNvSpPr txBox="1"/>
          <p:nvPr/>
        </p:nvSpPr>
        <p:spPr>
          <a:xfrm rot="18727790">
            <a:off x="3184244" y="2964595"/>
            <a:ext cx="2288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Rising action   </a:t>
            </a:r>
            <a:endParaRPr lang="en-GB" sz="2400" dirty="0">
              <a:solidFill>
                <a:srgbClr val="7030A0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FFDCEBF-6FB0-8A47-A9F6-D39B269A6CE7}"/>
              </a:ext>
            </a:extLst>
          </p:cNvPr>
          <p:cNvSpPr txBox="1"/>
          <p:nvPr/>
        </p:nvSpPr>
        <p:spPr>
          <a:xfrm>
            <a:off x="5838237" y="1064739"/>
            <a:ext cx="1789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Climax  </a:t>
            </a:r>
            <a:endParaRPr lang="en-GB" sz="2400" dirty="0">
              <a:solidFill>
                <a:srgbClr val="7030A0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FA6CB7B-2196-C94F-A053-83732FEE7AB7}"/>
              </a:ext>
            </a:extLst>
          </p:cNvPr>
          <p:cNvSpPr txBox="1"/>
          <p:nvPr/>
        </p:nvSpPr>
        <p:spPr>
          <a:xfrm>
            <a:off x="5864581" y="2221587"/>
            <a:ext cx="1789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Middle   </a:t>
            </a:r>
            <a:endParaRPr lang="en-GB" sz="2400" dirty="0">
              <a:solidFill>
                <a:srgbClr val="7030A0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320118F-62F9-924E-AEDC-2F012AC967D0}"/>
              </a:ext>
            </a:extLst>
          </p:cNvPr>
          <p:cNvSpPr txBox="1"/>
          <p:nvPr/>
        </p:nvSpPr>
        <p:spPr>
          <a:xfrm rot="2983256">
            <a:off x="6796272" y="2586546"/>
            <a:ext cx="2129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Falling action   </a:t>
            </a:r>
            <a:endParaRPr lang="en-GB" sz="2400" dirty="0">
              <a:solidFill>
                <a:srgbClr val="7030A0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DAEB50-2293-3C40-93EB-A55DA8E224BF}"/>
              </a:ext>
            </a:extLst>
          </p:cNvPr>
          <p:cNvSpPr txBox="1"/>
          <p:nvPr/>
        </p:nvSpPr>
        <p:spPr>
          <a:xfrm>
            <a:off x="225970" y="5704228"/>
            <a:ext cx="1789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Beginning   </a:t>
            </a:r>
            <a:endParaRPr lang="en-GB" sz="2400" dirty="0">
              <a:solidFill>
                <a:srgbClr val="7030A0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288AD7A-42F1-BE4F-8BED-591D6EE7E9B2}"/>
              </a:ext>
            </a:extLst>
          </p:cNvPr>
          <p:cNvSpPr txBox="1"/>
          <p:nvPr/>
        </p:nvSpPr>
        <p:spPr>
          <a:xfrm>
            <a:off x="10137913" y="5614143"/>
            <a:ext cx="1789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Conclusion  </a:t>
            </a:r>
            <a:endParaRPr lang="en-GB" sz="2400" dirty="0">
              <a:solidFill>
                <a:srgbClr val="7030A0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sp>
        <p:nvSpPr>
          <p:cNvPr id="28" name="Isosceles Triangle 4">
            <a:extLst>
              <a:ext uri="{FF2B5EF4-FFF2-40B4-BE49-F238E27FC236}">
                <a16:creationId xmlns:a16="http://schemas.microsoft.com/office/drawing/2014/main" id="{E95E1EF8-0DBB-CF44-A711-F24DEDE46D8D}"/>
              </a:ext>
            </a:extLst>
          </p:cNvPr>
          <p:cNvSpPr/>
          <p:nvPr/>
        </p:nvSpPr>
        <p:spPr>
          <a:xfrm>
            <a:off x="2548148" y="1648947"/>
            <a:ext cx="7661741" cy="4516946"/>
          </a:xfrm>
          <a:prstGeom prst="triangle">
            <a:avLst>
              <a:gd name="adj" fmla="val 49508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536E9A3-0BF2-CF4B-BC3B-3FA52B051E8F}"/>
              </a:ext>
            </a:extLst>
          </p:cNvPr>
          <p:cNvCxnSpPr>
            <a:cxnSpLocks/>
          </p:cNvCxnSpPr>
          <p:nvPr/>
        </p:nvCxnSpPr>
        <p:spPr>
          <a:xfrm>
            <a:off x="1982111" y="5034254"/>
            <a:ext cx="494060" cy="104155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8740FF68-86D8-AE4F-BB48-74D8104F14BE}"/>
              </a:ext>
            </a:extLst>
          </p:cNvPr>
          <p:cNvSpPr txBox="1"/>
          <p:nvPr/>
        </p:nvSpPr>
        <p:spPr>
          <a:xfrm>
            <a:off x="1009983" y="4332819"/>
            <a:ext cx="2088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Inciting incident  </a:t>
            </a:r>
            <a:endParaRPr lang="en-GB" sz="2400" dirty="0">
              <a:solidFill>
                <a:srgbClr val="7030A0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C5B25A0-D0DE-0C46-8A12-E8823E8F28BA}"/>
              </a:ext>
            </a:extLst>
          </p:cNvPr>
          <p:cNvSpPr txBox="1"/>
          <p:nvPr/>
        </p:nvSpPr>
        <p:spPr>
          <a:xfrm>
            <a:off x="10482469" y="6302697"/>
            <a:ext cx="1789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End  </a:t>
            </a:r>
            <a:endParaRPr lang="en-GB" sz="2400" dirty="0">
              <a:solidFill>
                <a:srgbClr val="7030A0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86B6E232-01F9-A348-98F8-194AC4F8757E}"/>
              </a:ext>
            </a:extLst>
          </p:cNvPr>
          <p:cNvSpPr/>
          <p:nvPr/>
        </p:nvSpPr>
        <p:spPr>
          <a:xfrm>
            <a:off x="2345553" y="6029090"/>
            <a:ext cx="297020" cy="27360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FA710E7-D40E-1642-AAE2-F7E2F910CAFE}"/>
              </a:ext>
            </a:extLst>
          </p:cNvPr>
          <p:cNvCxnSpPr>
            <a:cxnSpLocks/>
          </p:cNvCxnSpPr>
          <p:nvPr/>
        </p:nvCxnSpPr>
        <p:spPr>
          <a:xfrm flipH="1">
            <a:off x="0" y="6165893"/>
            <a:ext cx="2476171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945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 0.25 L -4.79167E-6 -3.7037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404 -0.22593 L 2.08333E-7 2.59259E-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5" y="1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22" grpId="1"/>
      <p:bldP spid="23" grpId="0"/>
      <p:bldP spid="24" grpId="0"/>
      <p:bldP spid="25" grpId="0"/>
      <p:bldP spid="25" grpId="1"/>
      <p:bldP spid="26" grpId="0"/>
      <p:bldP spid="27" grpId="0"/>
      <p:bldP spid="30" grpId="0"/>
      <p:bldP spid="31" grpId="0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0463B73-1B9A-4490-AB73-4B7A7EBDE1BA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1" y="6165893"/>
            <a:ext cx="3125774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15AAAA1-BF19-4D49-9653-84B4203AE81A}"/>
              </a:ext>
            </a:extLst>
          </p:cNvPr>
          <p:cNvCxnSpPr>
            <a:cxnSpLocks/>
          </p:cNvCxnSpPr>
          <p:nvPr/>
        </p:nvCxnSpPr>
        <p:spPr>
          <a:xfrm>
            <a:off x="9291308" y="6165893"/>
            <a:ext cx="2173357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62545DAE-4221-47D0-A323-8096CFAF7808}"/>
              </a:ext>
            </a:extLst>
          </p:cNvPr>
          <p:cNvSpPr txBox="1"/>
          <p:nvPr/>
        </p:nvSpPr>
        <p:spPr>
          <a:xfrm>
            <a:off x="5562669" y="692107"/>
            <a:ext cx="1789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Climax  </a:t>
            </a:r>
            <a:endParaRPr lang="en-GB" dirty="0">
              <a:solidFill>
                <a:srgbClr val="7030A0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EE47A87-01E6-44D2-A734-CAB34A48FAAF}"/>
              </a:ext>
            </a:extLst>
          </p:cNvPr>
          <p:cNvSpPr txBox="1"/>
          <p:nvPr/>
        </p:nvSpPr>
        <p:spPr>
          <a:xfrm>
            <a:off x="6725152" y="2156437"/>
            <a:ext cx="2129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Falling action   </a:t>
            </a:r>
            <a:endParaRPr lang="en-GB" dirty="0">
              <a:solidFill>
                <a:srgbClr val="7030A0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8AE1483-12D9-49ED-AF17-74E2F2E71AF4}"/>
              </a:ext>
            </a:extLst>
          </p:cNvPr>
          <p:cNvSpPr txBox="1"/>
          <p:nvPr/>
        </p:nvSpPr>
        <p:spPr>
          <a:xfrm>
            <a:off x="265044" y="5807673"/>
            <a:ext cx="2679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Introduction/Exposition   </a:t>
            </a:r>
            <a:endParaRPr lang="en-GB" dirty="0">
              <a:solidFill>
                <a:srgbClr val="7030A0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0ACE5E1-E642-494E-958B-01068019281F}"/>
              </a:ext>
            </a:extLst>
          </p:cNvPr>
          <p:cNvSpPr txBox="1"/>
          <p:nvPr/>
        </p:nvSpPr>
        <p:spPr>
          <a:xfrm>
            <a:off x="9556004" y="6260830"/>
            <a:ext cx="1789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Conclusion  </a:t>
            </a:r>
            <a:endParaRPr lang="en-GB" dirty="0">
              <a:solidFill>
                <a:srgbClr val="7030A0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5BB9E599-D002-4706-9C65-9E7C035DEA77}"/>
              </a:ext>
            </a:extLst>
          </p:cNvPr>
          <p:cNvSpPr/>
          <p:nvPr/>
        </p:nvSpPr>
        <p:spPr>
          <a:xfrm>
            <a:off x="3125775" y="1648947"/>
            <a:ext cx="6165533" cy="4516946"/>
          </a:xfrm>
          <a:prstGeom prst="triangle">
            <a:avLst>
              <a:gd name="adj" fmla="val 49508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4180FE0-13E8-46D3-8AC3-D0880F811185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2305669" y="1810570"/>
            <a:ext cx="836922" cy="418547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DAFB4B5-BD71-4925-BC03-CD600C900809}"/>
              </a:ext>
            </a:extLst>
          </p:cNvPr>
          <p:cNvSpPr txBox="1"/>
          <p:nvPr/>
        </p:nvSpPr>
        <p:spPr>
          <a:xfrm>
            <a:off x="405853" y="931154"/>
            <a:ext cx="327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Inciting incident</a:t>
            </a:r>
          </a:p>
          <a:p>
            <a:r>
              <a:rPr lang="en-US" altLang="en-US" dirty="0">
                <a:solidFill>
                  <a:schemeClr val="accent5"/>
                </a:solidFill>
                <a:latin typeface="Antonio" panose="02000503000000000000" pitchFamily="2" charset="77"/>
              </a:rPr>
              <a:t> Musa discovers he has bone cancer. </a:t>
            </a:r>
            <a:endParaRPr lang="en-GB" dirty="0">
              <a:solidFill>
                <a:schemeClr val="accent5"/>
              </a:solidFill>
              <a:latin typeface="Antonio" panose="02000503000000000000" pitchFamily="2" charset="77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D616F7F-EC5C-4CC3-8590-56DDC971D67F}"/>
              </a:ext>
            </a:extLst>
          </p:cNvPr>
          <p:cNvSpPr/>
          <p:nvPr/>
        </p:nvSpPr>
        <p:spPr>
          <a:xfrm>
            <a:off x="2944760" y="5996043"/>
            <a:ext cx="395662" cy="2317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 Box 17">
            <a:extLst>
              <a:ext uri="{FF2B5EF4-FFF2-40B4-BE49-F238E27FC236}">
                <a16:creationId xmlns:a16="http://schemas.microsoft.com/office/drawing/2014/main" id="{246AFDC3-286B-4DA4-82A8-E7565A79E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857" y="5157638"/>
            <a:ext cx="259527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accent5"/>
                </a:solidFill>
                <a:latin typeface="Antonio" panose="02000503000000000000" pitchFamily="2" charset="77"/>
              </a:rPr>
              <a:t>Musa is a young boy, aged 11, who is a soccer player. </a:t>
            </a:r>
          </a:p>
        </p:txBody>
      </p:sp>
      <p:sp>
        <p:nvSpPr>
          <p:cNvPr id="18" name="Text Box 20">
            <a:extLst>
              <a:ext uri="{FF2B5EF4-FFF2-40B4-BE49-F238E27FC236}">
                <a16:creationId xmlns:a16="http://schemas.microsoft.com/office/drawing/2014/main" id="{D80FE367-50D5-4E8E-AFDE-68B3DE479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9845" y="3705657"/>
            <a:ext cx="212902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accent5"/>
                </a:solidFill>
                <a:latin typeface="Antonio" panose="02000503000000000000" pitchFamily="2" charset="77"/>
              </a:rPr>
              <a:t>The doctors try to cure it through chemotherapy, but it does not work. </a:t>
            </a:r>
          </a:p>
        </p:txBody>
      </p:sp>
      <p:sp>
        <p:nvSpPr>
          <p:cNvPr id="22" name="Text Box 22">
            <a:extLst>
              <a:ext uri="{FF2B5EF4-FFF2-40B4-BE49-F238E27FC236}">
                <a16:creationId xmlns:a16="http://schemas.microsoft.com/office/drawing/2014/main" id="{290C3FDD-AAE6-443E-9C0F-74FD4C09B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8866" y="2439888"/>
            <a:ext cx="4191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accent5"/>
                </a:solidFill>
                <a:latin typeface="Antonio" panose="02000503000000000000" pitchFamily="2" charset="77"/>
              </a:rPr>
              <a:t>Musa recovers and discovers dance. </a:t>
            </a:r>
          </a:p>
        </p:txBody>
      </p:sp>
      <p:sp>
        <p:nvSpPr>
          <p:cNvPr id="23" name="Text Box 23">
            <a:extLst>
              <a:ext uri="{FF2B5EF4-FFF2-40B4-BE49-F238E27FC236}">
                <a16:creationId xmlns:a16="http://schemas.microsoft.com/office/drawing/2014/main" id="{DE7AA458-F5DF-4C96-A6D1-773C9E5CD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7240" y="5363071"/>
            <a:ext cx="234468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accent5"/>
                </a:solidFill>
                <a:latin typeface="Antonio" panose="02000503000000000000" pitchFamily="2" charset="77"/>
              </a:rPr>
              <a:t>Musa joins Vuyani Dance Theatre </a:t>
            </a:r>
          </a:p>
        </p:txBody>
      </p:sp>
      <p:sp>
        <p:nvSpPr>
          <p:cNvPr id="24" name="Line 14">
            <a:extLst>
              <a:ext uri="{FF2B5EF4-FFF2-40B4-BE49-F238E27FC236}">
                <a16:creationId xmlns:a16="http://schemas.microsoft.com/office/drawing/2014/main" id="{4CAFF37F-7443-4927-98F3-2E119374AA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85038" y="4273550"/>
            <a:ext cx="66675" cy="307975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8E47DA-EF7D-4872-8CE1-335A33BCDCCC}"/>
              </a:ext>
            </a:extLst>
          </p:cNvPr>
          <p:cNvSpPr/>
          <p:nvPr/>
        </p:nvSpPr>
        <p:spPr>
          <a:xfrm>
            <a:off x="4088043" y="1063019"/>
            <a:ext cx="53702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accent5"/>
                </a:solidFill>
                <a:latin typeface="Antonio" panose="02000503000000000000" pitchFamily="2" charset="77"/>
              </a:rPr>
              <a:t>Musa makes the choice to have his leg amputated</a:t>
            </a:r>
            <a:r>
              <a:rPr lang="en-US" altLang="en-US" dirty="0">
                <a:latin typeface="Antonio" panose="02000503000000000000" pitchFamily="2" charset="77"/>
              </a:rPr>
              <a:t>.</a:t>
            </a:r>
            <a:endParaRPr lang="en-GB" dirty="0">
              <a:latin typeface="Antonio" panose="02000503000000000000" pitchFamily="2" charset="7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4271F3B-62CD-4D50-8031-DA6FE682674B}"/>
              </a:ext>
            </a:extLst>
          </p:cNvPr>
          <p:cNvSpPr txBox="1"/>
          <p:nvPr/>
        </p:nvSpPr>
        <p:spPr>
          <a:xfrm>
            <a:off x="3224120" y="3429000"/>
            <a:ext cx="2129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Rising  action   </a:t>
            </a:r>
            <a:endParaRPr lang="en-GB" dirty="0">
              <a:solidFill>
                <a:srgbClr val="7030A0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0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403 -0.22592 L -2.08333E-6 -3.7037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5" y="1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403 -0.22592 L -2.70833E-6 -1.85185E-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5" y="1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7" grpId="0"/>
      <p:bldP spid="37" grpId="1"/>
      <p:bldP spid="38" grpId="0"/>
      <p:bldP spid="39" grpId="0"/>
      <p:bldP spid="20" grpId="0"/>
      <p:bldP spid="9" grpId="0" animBg="1"/>
      <p:bldP spid="16" grpId="0"/>
      <p:bldP spid="18" grpId="0"/>
      <p:bldP spid="22" grpId="0"/>
      <p:bldP spid="23" grpId="0"/>
      <p:bldP spid="24" grpId="0" animBg="1"/>
      <p:bldP spid="28" grpId="0"/>
      <p:bldP spid="2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C92744DE-703D-468A-B6E7-63105B7A9403}"/>
              </a:ext>
            </a:extLst>
          </p:cNvPr>
          <p:cNvSpPr/>
          <p:nvPr/>
        </p:nvSpPr>
        <p:spPr>
          <a:xfrm>
            <a:off x="4430485" y="3640537"/>
            <a:ext cx="7522029" cy="2390427"/>
          </a:xfrm>
          <a:prstGeom prst="triangle">
            <a:avLst>
              <a:gd name="adj" fmla="val 49631"/>
            </a:avLst>
          </a:prstGeom>
          <a:pattFill prst="horzBrick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B8B387-6B3A-4508-B064-8AF4E9B65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914" y="34391"/>
            <a:ext cx="10515600" cy="1325563"/>
          </a:xfrm>
        </p:spPr>
        <p:txBody>
          <a:bodyPr/>
          <a:lstStyle/>
          <a:p>
            <a:r>
              <a:rPr lang="en-ZA" dirty="0">
                <a:latin typeface="Antonio" panose="02000503000000000000" pitchFamily="2" charset="77"/>
              </a:rPr>
              <a:t>What is plot?</a:t>
            </a:r>
            <a:endParaRPr lang="en-GB" dirty="0">
              <a:latin typeface="Antonio" panose="02000503000000000000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DDA89-4DDD-4EFA-B5B9-DB4C5595D72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56184" y="1861506"/>
            <a:ext cx="10515600" cy="1433513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en-GB" sz="3600" dirty="0">
                <a:latin typeface="Antonio" panose="02000503000000000000" pitchFamily="2" charset="77"/>
              </a:rPr>
              <a:t>It is the series of events or actions that make up a story.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B4F82C-4D24-42C2-A6D6-D435B2618C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5608" y="255508"/>
            <a:ext cx="1421709" cy="1421709"/>
          </a:xfrm>
          <a:prstGeom prst="ellipse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F0BEA79-FE5F-4E19-ACDB-E3DBD847DFF2}"/>
              </a:ext>
            </a:extLst>
          </p:cNvPr>
          <p:cNvSpPr txBox="1"/>
          <p:nvPr/>
        </p:nvSpPr>
        <p:spPr>
          <a:xfrm>
            <a:off x="6013984" y="5283214"/>
            <a:ext cx="556413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>
                <a:solidFill>
                  <a:schemeClr val="accent5"/>
                </a:solidFill>
                <a:latin typeface="Antonio" panose="02000503000000000000" pitchFamily="2" charset="77"/>
              </a:rPr>
              <a:t>The Pyramid Story Structure</a:t>
            </a:r>
            <a:endParaRPr lang="en-GB" sz="3200" dirty="0">
              <a:solidFill>
                <a:schemeClr val="accent5"/>
              </a:solidFill>
              <a:latin typeface="Antonio" panose="02000503000000000000" pitchFamily="2" charset="77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C25CBF3-E403-4101-886A-C3D1C2780476}"/>
              </a:ext>
            </a:extLst>
          </p:cNvPr>
          <p:cNvSpPr txBox="1">
            <a:spLocks/>
          </p:cNvSpPr>
          <p:nvPr/>
        </p:nvSpPr>
        <p:spPr>
          <a:xfrm>
            <a:off x="756184" y="2762551"/>
            <a:ext cx="10515600" cy="1433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Font typeface="Arial" panose="020B0604020202020204" pitchFamily="34" charset="0"/>
              <a:buNone/>
            </a:pPr>
            <a:r>
              <a:rPr lang="en-GB" dirty="0">
                <a:latin typeface="coffee+tea demo" panose="02000603000000000000" pitchFamily="2" charset="0"/>
                <a:ea typeface="coffee+tea demo" panose="02000603000000000000" pitchFamily="2" charset="0"/>
              </a:rPr>
              <a:t>There are many types of story structure, but the most common is   </a:t>
            </a:r>
          </a:p>
        </p:txBody>
      </p:sp>
    </p:spTree>
    <p:extLst>
      <p:ext uri="{BB962C8B-B14F-4D97-AF65-F5344CB8AC3E}">
        <p14:creationId xmlns:p14="http://schemas.microsoft.com/office/powerpoint/2010/main" val="91009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0463B73-1B9A-4490-AB73-4B7A7EBDE1BA}"/>
              </a:ext>
            </a:extLst>
          </p:cNvPr>
          <p:cNvCxnSpPr>
            <a:cxnSpLocks/>
          </p:cNvCxnSpPr>
          <p:nvPr/>
        </p:nvCxnSpPr>
        <p:spPr>
          <a:xfrm flipH="1">
            <a:off x="0" y="6165893"/>
            <a:ext cx="2476171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15AAAA1-BF19-4D49-9653-84B4203AE81A}"/>
              </a:ext>
            </a:extLst>
          </p:cNvPr>
          <p:cNvCxnSpPr>
            <a:cxnSpLocks/>
          </p:cNvCxnSpPr>
          <p:nvPr/>
        </p:nvCxnSpPr>
        <p:spPr>
          <a:xfrm>
            <a:off x="10098156" y="6165893"/>
            <a:ext cx="2173357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386AAC2C-5009-4CBB-AB83-2E318D6AC467}"/>
              </a:ext>
            </a:extLst>
          </p:cNvPr>
          <p:cNvSpPr txBox="1"/>
          <p:nvPr/>
        </p:nvSpPr>
        <p:spPr>
          <a:xfrm>
            <a:off x="258872" y="5240418"/>
            <a:ext cx="1908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Introduction </a:t>
            </a:r>
            <a:endParaRPr lang="en-GB" sz="2400" dirty="0">
              <a:solidFill>
                <a:srgbClr val="7030A0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5FED65-52E8-41E0-B51D-476F5080D7D5}"/>
              </a:ext>
            </a:extLst>
          </p:cNvPr>
          <p:cNvSpPr txBox="1"/>
          <p:nvPr/>
        </p:nvSpPr>
        <p:spPr>
          <a:xfrm rot="18727790">
            <a:off x="3184244" y="2964595"/>
            <a:ext cx="2288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Rising action   </a:t>
            </a:r>
            <a:endParaRPr lang="en-GB" sz="2400" dirty="0">
              <a:solidFill>
                <a:srgbClr val="7030A0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2545DAE-4221-47D0-A323-8096CFAF7808}"/>
              </a:ext>
            </a:extLst>
          </p:cNvPr>
          <p:cNvSpPr txBox="1"/>
          <p:nvPr/>
        </p:nvSpPr>
        <p:spPr>
          <a:xfrm>
            <a:off x="5838237" y="1064739"/>
            <a:ext cx="1789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Climax  </a:t>
            </a:r>
            <a:endParaRPr lang="en-GB" sz="2400" dirty="0">
              <a:solidFill>
                <a:srgbClr val="7030A0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842B29-D022-4344-9865-EB6FDB50BE76}"/>
              </a:ext>
            </a:extLst>
          </p:cNvPr>
          <p:cNvSpPr txBox="1"/>
          <p:nvPr/>
        </p:nvSpPr>
        <p:spPr>
          <a:xfrm>
            <a:off x="5864581" y="2221587"/>
            <a:ext cx="1789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Middle   </a:t>
            </a:r>
            <a:endParaRPr lang="en-GB" sz="2400" dirty="0">
              <a:solidFill>
                <a:srgbClr val="7030A0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EE47A87-01E6-44D2-A734-CAB34A48FAAF}"/>
              </a:ext>
            </a:extLst>
          </p:cNvPr>
          <p:cNvSpPr txBox="1"/>
          <p:nvPr/>
        </p:nvSpPr>
        <p:spPr>
          <a:xfrm rot="2983256">
            <a:off x="6796272" y="2586546"/>
            <a:ext cx="2129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Falling action   </a:t>
            </a:r>
            <a:endParaRPr lang="en-GB" sz="2400" dirty="0">
              <a:solidFill>
                <a:srgbClr val="7030A0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8AE1483-12D9-49ED-AF17-74E2F2E71AF4}"/>
              </a:ext>
            </a:extLst>
          </p:cNvPr>
          <p:cNvSpPr txBox="1"/>
          <p:nvPr/>
        </p:nvSpPr>
        <p:spPr>
          <a:xfrm>
            <a:off x="225970" y="5704228"/>
            <a:ext cx="1789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Beginning   </a:t>
            </a:r>
            <a:endParaRPr lang="en-GB" sz="2400" dirty="0">
              <a:solidFill>
                <a:srgbClr val="7030A0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0ACE5E1-E642-494E-958B-01068019281F}"/>
              </a:ext>
            </a:extLst>
          </p:cNvPr>
          <p:cNvSpPr txBox="1"/>
          <p:nvPr/>
        </p:nvSpPr>
        <p:spPr>
          <a:xfrm>
            <a:off x="10137913" y="5614143"/>
            <a:ext cx="1789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Conclusion  </a:t>
            </a:r>
            <a:endParaRPr lang="en-GB" sz="2400" dirty="0">
              <a:solidFill>
                <a:srgbClr val="7030A0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5BB9E599-D002-4706-9C65-9E7C035DEA77}"/>
              </a:ext>
            </a:extLst>
          </p:cNvPr>
          <p:cNvSpPr/>
          <p:nvPr/>
        </p:nvSpPr>
        <p:spPr>
          <a:xfrm>
            <a:off x="2548148" y="1648947"/>
            <a:ext cx="7661741" cy="4516946"/>
          </a:xfrm>
          <a:prstGeom prst="triangle">
            <a:avLst>
              <a:gd name="adj" fmla="val 49508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4180FE0-13E8-46D3-8AC3-D0880F811185}"/>
              </a:ext>
            </a:extLst>
          </p:cNvPr>
          <p:cNvCxnSpPr>
            <a:cxnSpLocks/>
          </p:cNvCxnSpPr>
          <p:nvPr/>
        </p:nvCxnSpPr>
        <p:spPr>
          <a:xfrm>
            <a:off x="1982111" y="5034254"/>
            <a:ext cx="494060" cy="104155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DAFB4B5-BD71-4925-BC03-CD600C900809}"/>
              </a:ext>
            </a:extLst>
          </p:cNvPr>
          <p:cNvSpPr txBox="1"/>
          <p:nvPr/>
        </p:nvSpPr>
        <p:spPr>
          <a:xfrm>
            <a:off x="1009983" y="4332819"/>
            <a:ext cx="2088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Inciting incident  </a:t>
            </a:r>
            <a:endParaRPr lang="en-GB" sz="2400" dirty="0">
              <a:solidFill>
                <a:srgbClr val="7030A0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DD545BF-EFE2-4A1F-A355-28E6657E944F}"/>
              </a:ext>
            </a:extLst>
          </p:cNvPr>
          <p:cNvSpPr txBox="1"/>
          <p:nvPr/>
        </p:nvSpPr>
        <p:spPr>
          <a:xfrm>
            <a:off x="10482469" y="6302697"/>
            <a:ext cx="1789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rgbClr val="7030A0"/>
                </a:solidFill>
                <a:latin typeface="coffee+tea demo" panose="02000603000000000000" pitchFamily="2" charset="0"/>
                <a:ea typeface="coffee+tea demo" panose="02000603000000000000" pitchFamily="2" charset="0"/>
              </a:rPr>
              <a:t>End  </a:t>
            </a:r>
            <a:endParaRPr lang="en-GB" sz="2400" dirty="0">
              <a:solidFill>
                <a:srgbClr val="7030A0"/>
              </a:solidFill>
              <a:latin typeface="coffee+tea demo" panose="02000603000000000000" pitchFamily="2" charset="0"/>
              <a:ea typeface="coffee+tea demo" panose="02000603000000000000" pitchFamily="2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D616F7F-EC5C-4CC3-8590-56DDC971D67F}"/>
              </a:ext>
            </a:extLst>
          </p:cNvPr>
          <p:cNvSpPr/>
          <p:nvPr/>
        </p:nvSpPr>
        <p:spPr>
          <a:xfrm>
            <a:off x="2345553" y="6029090"/>
            <a:ext cx="297020" cy="27360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20094A-78CF-4167-85B2-1691E05FD5C9}"/>
              </a:ext>
            </a:extLst>
          </p:cNvPr>
          <p:cNvSpPr txBox="1"/>
          <p:nvPr/>
        </p:nvSpPr>
        <p:spPr>
          <a:xfrm>
            <a:off x="1578262" y="401752"/>
            <a:ext cx="524099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>
                <a:latin typeface="Antonio" panose="02000503000000000000" pitchFamily="2" charset="77"/>
              </a:rPr>
              <a:t>The pyramid story structure</a:t>
            </a:r>
            <a:endParaRPr lang="en-GB" sz="3200" dirty="0">
              <a:latin typeface="Antonio" panose="02000503000000000000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16197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 0.25 L -4.79167E-6 -3.7037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404 -0.22593 L 2.08333E-7 2.59259E-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5" y="1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34" grpId="1"/>
      <p:bldP spid="35" grpId="0"/>
      <p:bldP spid="36" grpId="0"/>
      <p:bldP spid="37" grpId="0"/>
      <p:bldP spid="37" grpId="1"/>
      <p:bldP spid="38" grpId="0"/>
      <p:bldP spid="39" grpId="0"/>
      <p:bldP spid="20" grpId="0"/>
      <p:bldP spid="21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food, drawing, fruit&#10;&#10;Description automatically generated">
            <a:extLst>
              <a:ext uri="{FF2B5EF4-FFF2-40B4-BE49-F238E27FC236}">
                <a16:creationId xmlns:a16="http://schemas.microsoft.com/office/drawing/2014/main" id="{6330C405-1AA2-401D-96FA-64B7660FAB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56" t="19325" r="32694" b="21399"/>
          <a:stretch/>
        </p:blipFill>
        <p:spPr>
          <a:xfrm>
            <a:off x="4408714" y="1513113"/>
            <a:ext cx="3806448" cy="3995057"/>
          </a:xfrm>
          <a:prstGeom prst="ellipse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C9C524-53F6-45CC-9731-E63B70940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8310" y="5416934"/>
            <a:ext cx="10515600" cy="1325563"/>
          </a:xfrm>
        </p:spPr>
        <p:txBody>
          <a:bodyPr/>
          <a:lstStyle/>
          <a:p>
            <a:br>
              <a:rPr lang="en-ZA" dirty="0">
                <a:latin typeface="Antonio" panose="02000503000000000000" pitchFamily="2" charset="77"/>
              </a:rPr>
            </a:br>
            <a:r>
              <a:rPr lang="en-ZA" dirty="0">
                <a:latin typeface="Antonio" panose="02000503000000000000" pitchFamily="2" charset="77"/>
              </a:rPr>
              <a:t>Let’s break it down shall we?</a:t>
            </a:r>
            <a:endParaRPr lang="en-GB" dirty="0">
              <a:latin typeface="Antonio" panose="02000503000000000000" pitchFamily="2" charset="7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C7D666-7DC4-8040-AF35-F7BE885E5AAE}"/>
              </a:ext>
            </a:extLst>
          </p:cNvPr>
          <p:cNvSpPr txBox="1"/>
          <p:nvPr/>
        </p:nvSpPr>
        <p:spPr>
          <a:xfrm>
            <a:off x="1724206" y="346163"/>
            <a:ext cx="44744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ntonio" panose="02000503000000000000" pitchFamily="2" charset="77"/>
              </a:rPr>
              <a:t>That’s a lot to understand! </a:t>
            </a:r>
          </a:p>
        </p:txBody>
      </p:sp>
    </p:spTree>
    <p:extLst>
      <p:ext uri="{BB962C8B-B14F-4D97-AF65-F5344CB8AC3E}">
        <p14:creationId xmlns:p14="http://schemas.microsoft.com/office/powerpoint/2010/main" val="1624061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9E1CA59-A003-426F-8502-60132F9C0E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8762853"/>
              </p:ext>
            </p:extLst>
          </p:nvPr>
        </p:nvGraphicFramePr>
        <p:xfrm>
          <a:off x="548640" y="242147"/>
          <a:ext cx="7122160" cy="47768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3B135F84-94BF-4C1C-8AC9-9D92A9E45CF6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7908924" y="2465614"/>
            <a:ext cx="1958975" cy="1926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270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568A158-7068-4BDF-98B7-65EA619A0B54}"/>
              </a:ext>
            </a:extLst>
          </p:cNvPr>
          <p:cNvSpPr txBox="1"/>
          <p:nvPr/>
        </p:nvSpPr>
        <p:spPr>
          <a:xfrm>
            <a:off x="1005840" y="1963922"/>
            <a:ext cx="101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.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3536836D-4449-482A-8A0E-4398A86A17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9672028"/>
              </p:ext>
            </p:extLst>
          </p:nvPr>
        </p:nvGraphicFramePr>
        <p:xfrm>
          <a:off x="640080" y="329081"/>
          <a:ext cx="8920480" cy="5985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" name="Picture 14">
            <a:extLst>
              <a:ext uri="{FF2B5EF4-FFF2-40B4-BE49-F238E27FC236}">
                <a16:creationId xmlns:a16="http://schemas.microsoft.com/office/drawing/2014/main" id="{A4CF22A3-C9AA-4C02-AE86-3D0890B7B7A4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9926320" y="3496504"/>
            <a:ext cx="1625600" cy="1625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56C3DBC-2016-463E-AA16-B2F983B1D01E}"/>
              </a:ext>
            </a:extLst>
          </p:cNvPr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9926320" y="772886"/>
            <a:ext cx="1625600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52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3536836D-4449-482A-8A0E-4398A86A17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276194"/>
              </p:ext>
            </p:extLst>
          </p:nvPr>
        </p:nvGraphicFramePr>
        <p:xfrm>
          <a:off x="825500" y="35977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ECE7FB6E-2F2A-4A7C-A5A0-297D0F1C0178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9514020" y="1443509"/>
            <a:ext cx="1625600" cy="1625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662510A-492F-4B98-9ABB-02BACCBE77B4}"/>
              </a:ext>
            </a:extLst>
          </p:cNvPr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7721600" y="5081693"/>
            <a:ext cx="1625600" cy="1625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64D516D-79B5-4C8E-AD77-CBCEBE0ED878}"/>
              </a:ext>
            </a:extLst>
          </p:cNvPr>
          <p:cNvPicPr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9662160" y="3877133"/>
            <a:ext cx="1625600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496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568A158-7068-4BDF-98B7-65EA619A0B54}"/>
              </a:ext>
            </a:extLst>
          </p:cNvPr>
          <p:cNvSpPr txBox="1"/>
          <p:nvPr/>
        </p:nvSpPr>
        <p:spPr>
          <a:xfrm>
            <a:off x="1005840" y="1963922"/>
            <a:ext cx="101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.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3536836D-4449-482A-8A0E-4398A86A17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9234069"/>
              </p:ext>
            </p:extLst>
          </p:nvPr>
        </p:nvGraphicFramePr>
        <p:xfrm>
          <a:off x="904240" y="47582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97D6B3BF-A37F-413E-87DB-26B9A806D21A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9662160" y="2256309"/>
            <a:ext cx="1625600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73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568A158-7068-4BDF-98B7-65EA619A0B54}"/>
              </a:ext>
            </a:extLst>
          </p:cNvPr>
          <p:cNvSpPr txBox="1"/>
          <p:nvPr/>
        </p:nvSpPr>
        <p:spPr>
          <a:xfrm>
            <a:off x="1005840" y="1963922"/>
            <a:ext cx="101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/>
              <a:t>.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3536836D-4449-482A-8A0E-4398A86A17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4736467"/>
              </p:ext>
            </p:extLst>
          </p:nvPr>
        </p:nvGraphicFramePr>
        <p:xfrm>
          <a:off x="904240" y="47582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386A447F-ECAD-4835-9CB1-4633503AD60D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9296400" y="2995863"/>
            <a:ext cx="1625600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521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theme/theme1.xml><?xml version="1.0" encoding="utf-8"?>
<a:theme xmlns:a="http://schemas.openxmlformats.org/drawingml/2006/main" name="Theme introduction">
  <a:themeElements>
    <a:clrScheme name="Custom 21">
      <a:dk1>
        <a:srgbClr val="FF6600"/>
      </a:dk1>
      <a:lt1>
        <a:sysClr val="window" lastClr="FFFFFF"/>
      </a:lt1>
      <a:dk2>
        <a:srgbClr val="1F497D"/>
      </a:dk2>
      <a:lt2>
        <a:srgbClr val="EEECE1"/>
      </a:lt2>
      <a:accent1>
        <a:srgbClr val="FD9401"/>
      </a:accent1>
      <a:accent2>
        <a:srgbClr val="821EBA"/>
      </a:accent2>
      <a:accent3>
        <a:srgbClr val="B867E6"/>
      </a:accent3>
      <a:accent4>
        <a:srgbClr val="414E4E"/>
      </a:accent4>
      <a:accent5>
        <a:srgbClr val="576868"/>
      </a:accent5>
      <a:accent6>
        <a:srgbClr val="CBCBCB"/>
      </a:accent6>
      <a:hlink>
        <a:srgbClr val="000000"/>
      </a:hlink>
      <a:folHlink>
        <a:srgbClr val="000000"/>
      </a:folHlink>
    </a:clrScheme>
    <a:fontScheme name="Custom 1">
      <a:majorFont>
        <a:latin typeface="Bahnschrift SemiBold"/>
        <a:ea typeface=""/>
        <a:cs typeface=""/>
      </a:majorFont>
      <a:minorFont>
        <a:latin typeface="Bahnschrif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introduction" id="{4A2390DA-0C57-4A4E-94B8-085B1C76D424}" vid="{7043B41D-7C81-405A-BA68-AAF6A21E2193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8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7593991A-2449-40C6-B3FF-1BA9DCEDDF86}">
  <we:reference id="wa104380121" version="2.0.0.0" store="en-US" storeType="OMEX"/>
  <we:alternateReferences>
    <we:reference id="wa104380121" version="2.0.0.0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Theme introduction (2019_10_11 09_17_09 UTC)</Template>
  <TotalTime>637</TotalTime>
  <Words>280</Words>
  <Application>Microsoft Macintosh PowerPoint</Application>
  <PresentationFormat>Widescreen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Antonio</vt:lpstr>
      <vt:lpstr>Arial</vt:lpstr>
      <vt:lpstr>Bahnschrift</vt:lpstr>
      <vt:lpstr>Bahnschrift SemiBold</vt:lpstr>
      <vt:lpstr>coffee+tea demo</vt:lpstr>
      <vt:lpstr>Theme introduction</vt:lpstr>
      <vt:lpstr>Narrative  Structure </vt:lpstr>
      <vt:lpstr>What is plot?</vt:lpstr>
      <vt:lpstr>PowerPoint Presentation</vt:lpstr>
      <vt:lpstr> Let’s break it down shall we?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let’s put it into practice!</vt:lpstr>
      <vt:lpstr>Fill in the Pyramid Story Structure for Musa’s Story.  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Plot Structure</dc:title>
  <dc:creator>emma Delius</dc:creator>
  <cp:lastModifiedBy>thabz4@gmail.com</cp:lastModifiedBy>
  <cp:revision>47</cp:revision>
  <dcterms:created xsi:type="dcterms:W3CDTF">2019-10-31T10:01:21Z</dcterms:created>
  <dcterms:modified xsi:type="dcterms:W3CDTF">2020-07-16T07:33:42Z</dcterms:modified>
</cp:coreProperties>
</file>