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4" r:id="rId3"/>
    <p:sldId id="338" r:id="rId4"/>
    <p:sldId id="256" r:id="rId5"/>
    <p:sldId id="318" r:id="rId6"/>
    <p:sldId id="35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789" autoAdjust="0"/>
    <p:restoredTop sz="94660"/>
  </p:normalViewPr>
  <p:slideViewPr>
    <p:cSldViewPr snapToGrid="0">
      <p:cViewPr varScale="1">
        <p:scale>
          <a:sx n="132" d="100"/>
          <a:sy n="132" d="100"/>
        </p:scale>
        <p:origin x="184" y="4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AAF746-D0CC-4999-96ED-446740C51213}"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GB"/>
        </a:p>
      </dgm:t>
    </dgm:pt>
    <dgm:pt modelId="{BEE4EAFD-1B7B-4906-A027-CC784B25A3C1}">
      <dgm:prSet phldrT="[Text]"/>
      <dgm:spPr/>
      <dgm:t>
        <a:bodyPr/>
        <a:lstStyle/>
        <a:p>
          <a:r>
            <a:rPr lang="en-ZA" dirty="0">
              <a:latin typeface="Antonio" panose="02000503000000000000" pitchFamily="2" charset="77"/>
            </a:rPr>
            <a:t>Private Telling</a:t>
          </a:r>
          <a:endParaRPr lang="en-GB" dirty="0">
            <a:latin typeface="Antonio" panose="02000503000000000000" pitchFamily="2" charset="77"/>
          </a:endParaRPr>
        </a:p>
      </dgm:t>
    </dgm:pt>
    <dgm:pt modelId="{EEC1B617-C0DE-468A-A6AF-3A970A80F764}" type="parTrans" cxnId="{99EE7C9F-2A26-49CA-BE60-231802D87041}">
      <dgm:prSet/>
      <dgm:spPr/>
      <dgm:t>
        <a:bodyPr/>
        <a:lstStyle/>
        <a:p>
          <a:endParaRPr lang="en-GB"/>
        </a:p>
      </dgm:t>
    </dgm:pt>
    <dgm:pt modelId="{A9DECF8A-7254-4FEE-981F-6FC393AEC5AC}" type="sibTrans" cxnId="{99EE7C9F-2A26-49CA-BE60-231802D87041}">
      <dgm:prSet/>
      <dgm:spPr/>
      <dgm:t>
        <a:bodyPr/>
        <a:lstStyle/>
        <a:p>
          <a:endParaRPr lang="en-GB"/>
        </a:p>
      </dgm:t>
    </dgm:pt>
    <dgm:pt modelId="{E1C60425-1A06-40F8-B99B-0BED7A9409DF}">
      <dgm:prSet phldrT="[Text]"/>
      <dgm:spPr/>
      <dgm:t>
        <a:bodyPr/>
        <a:lstStyle/>
        <a:p>
          <a:r>
            <a:rPr lang="en-ZA" dirty="0">
              <a:latin typeface="Antonio" panose="02000503000000000000" pitchFamily="2" charset="77"/>
            </a:rPr>
            <a:t>Public Telling </a:t>
          </a:r>
          <a:endParaRPr lang="en-GB" dirty="0">
            <a:latin typeface="Antonio" panose="02000503000000000000" pitchFamily="2" charset="77"/>
          </a:endParaRPr>
        </a:p>
      </dgm:t>
    </dgm:pt>
    <dgm:pt modelId="{489B744D-8391-415F-9A4E-6BAA6815A6D0}" type="parTrans" cxnId="{DD2B5FAE-122D-4146-A32E-AD7E1586DE25}">
      <dgm:prSet/>
      <dgm:spPr/>
      <dgm:t>
        <a:bodyPr/>
        <a:lstStyle/>
        <a:p>
          <a:endParaRPr lang="en-GB"/>
        </a:p>
      </dgm:t>
    </dgm:pt>
    <dgm:pt modelId="{ED510AFD-E77D-48C1-B817-545BAEBCF888}" type="sibTrans" cxnId="{DD2B5FAE-122D-4146-A32E-AD7E1586DE25}">
      <dgm:prSet/>
      <dgm:spPr/>
      <dgm:t>
        <a:bodyPr/>
        <a:lstStyle/>
        <a:p>
          <a:endParaRPr lang="en-GB"/>
        </a:p>
      </dgm:t>
    </dgm:pt>
    <dgm:pt modelId="{3F12DC32-50B6-4039-9ADF-1D47EE613BFF}">
      <dgm:prSet phldrT="[Text]"/>
      <dgm:spPr/>
      <dgm:t>
        <a:bodyPr/>
        <a:lstStyle/>
        <a:p>
          <a:r>
            <a:rPr lang="en-ZA" dirty="0">
              <a:latin typeface="coffee+tea demo" panose="02000603000000000000" pitchFamily="2" charset="0"/>
              <a:ea typeface="coffee+tea demo" panose="02000603000000000000" pitchFamily="2" charset="0"/>
            </a:rPr>
            <a:t>Is  stories that you are happy to share with others.</a:t>
          </a:r>
          <a:endParaRPr lang="en-GB" dirty="0">
            <a:latin typeface="coffee+tea demo" panose="02000603000000000000" pitchFamily="2" charset="0"/>
            <a:ea typeface="coffee+tea demo" panose="02000603000000000000" pitchFamily="2" charset="0"/>
          </a:endParaRPr>
        </a:p>
      </dgm:t>
    </dgm:pt>
    <dgm:pt modelId="{3BEE65E3-3971-458D-929A-E24780414D87}" type="parTrans" cxnId="{7C94461A-1F73-42A2-A555-08273AC05F8C}">
      <dgm:prSet/>
      <dgm:spPr/>
      <dgm:t>
        <a:bodyPr/>
        <a:lstStyle/>
        <a:p>
          <a:endParaRPr lang="en-GB"/>
        </a:p>
      </dgm:t>
    </dgm:pt>
    <dgm:pt modelId="{C45B0712-F8BD-4D15-B669-D476C7E36133}" type="sibTrans" cxnId="{7C94461A-1F73-42A2-A555-08273AC05F8C}">
      <dgm:prSet/>
      <dgm:spPr/>
      <dgm:t>
        <a:bodyPr/>
        <a:lstStyle/>
        <a:p>
          <a:endParaRPr lang="en-GB"/>
        </a:p>
      </dgm:t>
    </dgm:pt>
    <dgm:pt modelId="{D56EFB75-68A7-431F-97A3-1F76EB0DA406}">
      <dgm:prSet phldrT="[Text]"/>
      <dgm:spPr/>
      <dgm:t>
        <a:bodyPr/>
        <a:lstStyle/>
        <a:p>
          <a:r>
            <a:rPr lang="en-ZA" dirty="0">
              <a:latin typeface="coffee+tea demo" panose="02000603000000000000" pitchFamily="2" charset="0"/>
              <a:ea typeface="coffee+tea demo" panose="02000603000000000000" pitchFamily="2" charset="0"/>
            </a:rPr>
            <a:t>Is stories you write or draw that are for yourself only, to help you think and understand yourself better.</a:t>
          </a:r>
          <a:endParaRPr lang="en-GB" dirty="0">
            <a:latin typeface="coffee+tea demo" panose="02000603000000000000" pitchFamily="2" charset="0"/>
            <a:ea typeface="coffee+tea demo" panose="02000603000000000000" pitchFamily="2" charset="0"/>
          </a:endParaRPr>
        </a:p>
      </dgm:t>
    </dgm:pt>
    <dgm:pt modelId="{48C575C1-E00B-414E-BE06-71D5E509F398}" type="parTrans" cxnId="{84AEC936-9E01-4024-B447-50178CAEE5C5}">
      <dgm:prSet/>
      <dgm:spPr/>
      <dgm:t>
        <a:bodyPr/>
        <a:lstStyle/>
        <a:p>
          <a:endParaRPr lang="en-GB"/>
        </a:p>
      </dgm:t>
    </dgm:pt>
    <dgm:pt modelId="{C4DEE090-725F-4E8B-B12B-0141C929020A}" type="sibTrans" cxnId="{84AEC936-9E01-4024-B447-50178CAEE5C5}">
      <dgm:prSet/>
      <dgm:spPr/>
      <dgm:t>
        <a:bodyPr/>
        <a:lstStyle/>
        <a:p>
          <a:endParaRPr lang="en-GB"/>
        </a:p>
      </dgm:t>
    </dgm:pt>
    <dgm:pt modelId="{E20B38C5-AE2E-44B2-A2D3-E335AF2DCAE4}" type="pres">
      <dgm:prSet presAssocID="{2DAAF746-D0CC-4999-96ED-446740C51213}" presName="list" presStyleCnt="0">
        <dgm:presLayoutVars>
          <dgm:dir/>
          <dgm:animLvl val="lvl"/>
        </dgm:presLayoutVars>
      </dgm:prSet>
      <dgm:spPr/>
    </dgm:pt>
    <dgm:pt modelId="{B105CA1F-F464-4ABA-B574-4AA0AE721F47}" type="pres">
      <dgm:prSet presAssocID="{BEE4EAFD-1B7B-4906-A027-CC784B25A3C1}" presName="posSpace" presStyleCnt="0"/>
      <dgm:spPr/>
    </dgm:pt>
    <dgm:pt modelId="{245D67FE-53F5-42E4-B81A-21A152E88AFF}" type="pres">
      <dgm:prSet presAssocID="{BEE4EAFD-1B7B-4906-A027-CC784B25A3C1}" presName="vertFlow" presStyleCnt="0"/>
      <dgm:spPr/>
    </dgm:pt>
    <dgm:pt modelId="{9B6CF0A5-F06E-4478-BA85-A5D1D380924C}" type="pres">
      <dgm:prSet presAssocID="{BEE4EAFD-1B7B-4906-A027-CC784B25A3C1}" presName="topSpace" presStyleCnt="0"/>
      <dgm:spPr/>
    </dgm:pt>
    <dgm:pt modelId="{4EF63ECD-9C35-4381-957E-8F511033D834}" type="pres">
      <dgm:prSet presAssocID="{BEE4EAFD-1B7B-4906-A027-CC784B25A3C1}" presName="firstComp" presStyleCnt="0"/>
      <dgm:spPr/>
    </dgm:pt>
    <dgm:pt modelId="{F19E75A4-AC8A-4FD4-8CF6-8A65CAB71C50}" type="pres">
      <dgm:prSet presAssocID="{BEE4EAFD-1B7B-4906-A027-CC784B25A3C1}" presName="firstChild" presStyleLbl="bgAccFollowNode1" presStyleIdx="0" presStyleCnt="2" custLinFactNeighborX="6667" custLinFactNeighborY="8804"/>
      <dgm:spPr/>
    </dgm:pt>
    <dgm:pt modelId="{2776D91F-F90F-495A-8C43-B7219784A7DC}" type="pres">
      <dgm:prSet presAssocID="{BEE4EAFD-1B7B-4906-A027-CC784B25A3C1}" presName="firstChildTx" presStyleLbl="bgAccFollowNode1" presStyleIdx="0" presStyleCnt="2">
        <dgm:presLayoutVars>
          <dgm:bulletEnabled val="1"/>
        </dgm:presLayoutVars>
      </dgm:prSet>
      <dgm:spPr/>
    </dgm:pt>
    <dgm:pt modelId="{08DBC532-DD9D-46A6-B140-285C357A5EFD}" type="pres">
      <dgm:prSet presAssocID="{BEE4EAFD-1B7B-4906-A027-CC784B25A3C1}" presName="negSpace" presStyleCnt="0"/>
      <dgm:spPr/>
    </dgm:pt>
    <dgm:pt modelId="{C4419331-8BC8-4CFA-BB98-582F69A43B6C}" type="pres">
      <dgm:prSet presAssocID="{BEE4EAFD-1B7B-4906-A027-CC784B25A3C1}" presName="circle" presStyleLbl="node1" presStyleIdx="0" presStyleCnt="2"/>
      <dgm:spPr/>
    </dgm:pt>
    <dgm:pt modelId="{39AE0F24-B6D2-44BE-9F30-3FC2340BB098}" type="pres">
      <dgm:prSet presAssocID="{A9DECF8A-7254-4FEE-981F-6FC393AEC5AC}" presName="transSpace" presStyleCnt="0"/>
      <dgm:spPr/>
    </dgm:pt>
    <dgm:pt modelId="{22D9ECD9-59DE-4D71-A0F9-96F25D021AA4}" type="pres">
      <dgm:prSet presAssocID="{E1C60425-1A06-40F8-B99B-0BED7A9409DF}" presName="posSpace" presStyleCnt="0"/>
      <dgm:spPr/>
    </dgm:pt>
    <dgm:pt modelId="{A79A8C19-4181-4025-B2B6-9744D7927537}" type="pres">
      <dgm:prSet presAssocID="{E1C60425-1A06-40F8-B99B-0BED7A9409DF}" presName="vertFlow" presStyleCnt="0"/>
      <dgm:spPr/>
    </dgm:pt>
    <dgm:pt modelId="{840BB506-D6A5-43CB-B474-FD29C8F2DF09}" type="pres">
      <dgm:prSet presAssocID="{E1C60425-1A06-40F8-B99B-0BED7A9409DF}" presName="topSpace" presStyleCnt="0"/>
      <dgm:spPr/>
    </dgm:pt>
    <dgm:pt modelId="{A76A1EF0-FD57-462A-81AA-2517E7C055EA}" type="pres">
      <dgm:prSet presAssocID="{E1C60425-1A06-40F8-B99B-0BED7A9409DF}" presName="firstComp" presStyleCnt="0"/>
      <dgm:spPr/>
    </dgm:pt>
    <dgm:pt modelId="{52E5A610-82D5-4617-AC99-40A2C88DFEBE}" type="pres">
      <dgm:prSet presAssocID="{E1C60425-1A06-40F8-B99B-0BED7A9409DF}" presName="firstChild" presStyleLbl="bgAccFollowNode1" presStyleIdx="1" presStyleCnt="2"/>
      <dgm:spPr/>
    </dgm:pt>
    <dgm:pt modelId="{C3B8C2E2-2770-4C46-9A1C-6D32A62A98A8}" type="pres">
      <dgm:prSet presAssocID="{E1C60425-1A06-40F8-B99B-0BED7A9409DF}" presName="firstChildTx" presStyleLbl="bgAccFollowNode1" presStyleIdx="1" presStyleCnt="2">
        <dgm:presLayoutVars>
          <dgm:bulletEnabled val="1"/>
        </dgm:presLayoutVars>
      </dgm:prSet>
      <dgm:spPr/>
    </dgm:pt>
    <dgm:pt modelId="{6BD7447F-4C4A-41F0-89BE-F1C1DB68137F}" type="pres">
      <dgm:prSet presAssocID="{E1C60425-1A06-40F8-B99B-0BED7A9409DF}" presName="negSpace" presStyleCnt="0"/>
      <dgm:spPr/>
    </dgm:pt>
    <dgm:pt modelId="{375D1482-0364-4D9E-8070-1179BF8FC5FE}" type="pres">
      <dgm:prSet presAssocID="{E1C60425-1A06-40F8-B99B-0BED7A9409DF}" presName="circle" presStyleLbl="node1" presStyleIdx="1" presStyleCnt="2"/>
      <dgm:spPr/>
    </dgm:pt>
  </dgm:ptLst>
  <dgm:cxnLst>
    <dgm:cxn modelId="{7C94461A-1F73-42A2-A555-08273AC05F8C}" srcId="{E1C60425-1A06-40F8-B99B-0BED7A9409DF}" destId="{3F12DC32-50B6-4039-9ADF-1D47EE613BFF}" srcOrd="0" destOrd="0" parTransId="{3BEE65E3-3971-458D-929A-E24780414D87}" sibTransId="{C45B0712-F8BD-4D15-B669-D476C7E36133}"/>
    <dgm:cxn modelId="{A9268923-B914-46D4-BD01-821D3215695C}" type="presOf" srcId="{E1C60425-1A06-40F8-B99B-0BED7A9409DF}" destId="{375D1482-0364-4D9E-8070-1179BF8FC5FE}" srcOrd="0" destOrd="0" presId="urn:microsoft.com/office/officeart/2005/8/layout/hList9"/>
    <dgm:cxn modelId="{84AEC936-9E01-4024-B447-50178CAEE5C5}" srcId="{BEE4EAFD-1B7B-4906-A027-CC784B25A3C1}" destId="{D56EFB75-68A7-431F-97A3-1F76EB0DA406}" srcOrd="0" destOrd="0" parTransId="{48C575C1-E00B-414E-BE06-71D5E509F398}" sibTransId="{C4DEE090-725F-4E8B-B12B-0141C929020A}"/>
    <dgm:cxn modelId="{70A05E81-4599-4D02-9F82-8ACA5206C3B2}" type="presOf" srcId="{3F12DC32-50B6-4039-9ADF-1D47EE613BFF}" destId="{C3B8C2E2-2770-4C46-9A1C-6D32A62A98A8}" srcOrd="1" destOrd="0" presId="urn:microsoft.com/office/officeart/2005/8/layout/hList9"/>
    <dgm:cxn modelId="{3D7A4D83-3CE0-4632-A391-BF175DDC9378}" type="presOf" srcId="{BEE4EAFD-1B7B-4906-A027-CC784B25A3C1}" destId="{C4419331-8BC8-4CFA-BB98-582F69A43B6C}" srcOrd="0" destOrd="0" presId="urn:microsoft.com/office/officeart/2005/8/layout/hList9"/>
    <dgm:cxn modelId="{3D5CA887-DE11-40CB-89F5-4C4083EA614E}" type="presOf" srcId="{2DAAF746-D0CC-4999-96ED-446740C51213}" destId="{E20B38C5-AE2E-44B2-A2D3-E335AF2DCAE4}" srcOrd="0" destOrd="0" presId="urn:microsoft.com/office/officeart/2005/8/layout/hList9"/>
    <dgm:cxn modelId="{009F9E89-5028-4486-96E5-55B3D3AAB112}" type="presOf" srcId="{D56EFB75-68A7-431F-97A3-1F76EB0DA406}" destId="{2776D91F-F90F-495A-8C43-B7219784A7DC}" srcOrd="1" destOrd="0" presId="urn:microsoft.com/office/officeart/2005/8/layout/hList9"/>
    <dgm:cxn modelId="{99EE7C9F-2A26-49CA-BE60-231802D87041}" srcId="{2DAAF746-D0CC-4999-96ED-446740C51213}" destId="{BEE4EAFD-1B7B-4906-A027-CC784B25A3C1}" srcOrd="0" destOrd="0" parTransId="{EEC1B617-C0DE-468A-A6AF-3A970A80F764}" sibTransId="{A9DECF8A-7254-4FEE-981F-6FC393AEC5AC}"/>
    <dgm:cxn modelId="{DD2B5FAE-122D-4146-A32E-AD7E1586DE25}" srcId="{2DAAF746-D0CC-4999-96ED-446740C51213}" destId="{E1C60425-1A06-40F8-B99B-0BED7A9409DF}" srcOrd="1" destOrd="0" parTransId="{489B744D-8391-415F-9A4E-6BAA6815A6D0}" sibTransId="{ED510AFD-E77D-48C1-B817-545BAEBCF888}"/>
    <dgm:cxn modelId="{E80D28B9-E0DD-45E2-9DEB-78A0297F28FF}" type="presOf" srcId="{3F12DC32-50B6-4039-9ADF-1D47EE613BFF}" destId="{52E5A610-82D5-4617-AC99-40A2C88DFEBE}" srcOrd="0" destOrd="0" presId="urn:microsoft.com/office/officeart/2005/8/layout/hList9"/>
    <dgm:cxn modelId="{F980F9FD-2A8F-4021-856F-F39E30911ACD}" type="presOf" srcId="{D56EFB75-68A7-431F-97A3-1F76EB0DA406}" destId="{F19E75A4-AC8A-4FD4-8CF6-8A65CAB71C50}" srcOrd="0" destOrd="0" presId="urn:microsoft.com/office/officeart/2005/8/layout/hList9"/>
    <dgm:cxn modelId="{0C29C67D-BC43-4B47-B6D9-D6711A3A17C5}" type="presParOf" srcId="{E20B38C5-AE2E-44B2-A2D3-E335AF2DCAE4}" destId="{B105CA1F-F464-4ABA-B574-4AA0AE721F47}" srcOrd="0" destOrd="0" presId="urn:microsoft.com/office/officeart/2005/8/layout/hList9"/>
    <dgm:cxn modelId="{A9EA9DA0-0A24-433C-BE7E-F589226F1359}" type="presParOf" srcId="{E20B38C5-AE2E-44B2-A2D3-E335AF2DCAE4}" destId="{245D67FE-53F5-42E4-B81A-21A152E88AFF}" srcOrd="1" destOrd="0" presId="urn:microsoft.com/office/officeart/2005/8/layout/hList9"/>
    <dgm:cxn modelId="{873748C8-7F62-497E-9144-D188528D36A4}" type="presParOf" srcId="{245D67FE-53F5-42E4-B81A-21A152E88AFF}" destId="{9B6CF0A5-F06E-4478-BA85-A5D1D380924C}" srcOrd="0" destOrd="0" presId="urn:microsoft.com/office/officeart/2005/8/layout/hList9"/>
    <dgm:cxn modelId="{71105DDD-36D5-483A-970C-E2F69BAFF0C1}" type="presParOf" srcId="{245D67FE-53F5-42E4-B81A-21A152E88AFF}" destId="{4EF63ECD-9C35-4381-957E-8F511033D834}" srcOrd="1" destOrd="0" presId="urn:microsoft.com/office/officeart/2005/8/layout/hList9"/>
    <dgm:cxn modelId="{5B03C4DA-C714-49DE-A7E3-FFAE77A87241}" type="presParOf" srcId="{4EF63ECD-9C35-4381-957E-8F511033D834}" destId="{F19E75A4-AC8A-4FD4-8CF6-8A65CAB71C50}" srcOrd="0" destOrd="0" presId="urn:microsoft.com/office/officeart/2005/8/layout/hList9"/>
    <dgm:cxn modelId="{E2EE0BB4-2FE8-4B76-B8C2-C7972B540884}" type="presParOf" srcId="{4EF63ECD-9C35-4381-957E-8F511033D834}" destId="{2776D91F-F90F-495A-8C43-B7219784A7DC}" srcOrd="1" destOrd="0" presId="urn:microsoft.com/office/officeart/2005/8/layout/hList9"/>
    <dgm:cxn modelId="{88440713-8973-4EBF-A3BB-E0236875DC79}" type="presParOf" srcId="{E20B38C5-AE2E-44B2-A2D3-E335AF2DCAE4}" destId="{08DBC532-DD9D-46A6-B140-285C357A5EFD}" srcOrd="2" destOrd="0" presId="urn:microsoft.com/office/officeart/2005/8/layout/hList9"/>
    <dgm:cxn modelId="{9C9E1710-2DCD-4B12-920D-71C50BC29DA7}" type="presParOf" srcId="{E20B38C5-AE2E-44B2-A2D3-E335AF2DCAE4}" destId="{C4419331-8BC8-4CFA-BB98-582F69A43B6C}" srcOrd="3" destOrd="0" presId="urn:microsoft.com/office/officeart/2005/8/layout/hList9"/>
    <dgm:cxn modelId="{EF20C88F-0326-42A3-ADD7-A1D2053BB141}" type="presParOf" srcId="{E20B38C5-AE2E-44B2-A2D3-E335AF2DCAE4}" destId="{39AE0F24-B6D2-44BE-9F30-3FC2340BB098}" srcOrd="4" destOrd="0" presId="urn:microsoft.com/office/officeart/2005/8/layout/hList9"/>
    <dgm:cxn modelId="{4C2DB833-C69B-44D4-80B2-477C9851FBF7}" type="presParOf" srcId="{E20B38C5-AE2E-44B2-A2D3-E335AF2DCAE4}" destId="{22D9ECD9-59DE-4D71-A0F9-96F25D021AA4}" srcOrd="5" destOrd="0" presId="urn:microsoft.com/office/officeart/2005/8/layout/hList9"/>
    <dgm:cxn modelId="{50401924-5D21-4099-806F-D7BABCD81D4B}" type="presParOf" srcId="{E20B38C5-AE2E-44B2-A2D3-E335AF2DCAE4}" destId="{A79A8C19-4181-4025-B2B6-9744D7927537}" srcOrd="6" destOrd="0" presId="urn:microsoft.com/office/officeart/2005/8/layout/hList9"/>
    <dgm:cxn modelId="{62BAF3CF-1EE5-4E11-BE70-D1803B271387}" type="presParOf" srcId="{A79A8C19-4181-4025-B2B6-9744D7927537}" destId="{840BB506-D6A5-43CB-B474-FD29C8F2DF09}" srcOrd="0" destOrd="0" presId="urn:microsoft.com/office/officeart/2005/8/layout/hList9"/>
    <dgm:cxn modelId="{6767BF19-646B-48AE-BCEE-08114670A122}" type="presParOf" srcId="{A79A8C19-4181-4025-B2B6-9744D7927537}" destId="{A76A1EF0-FD57-462A-81AA-2517E7C055EA}" srcOrd="1" destOrd="0" presId="urn:microsoft.com/office/officeart/2005/8/layout/hList9"/>
    <dgm:cxn modelId="{5B6C7B2E-032B-4F5A-ADFF-77E835617887}" type="presParOf" srcId="{A76A1EF0-FD57-462A-81AA-2517E7C055EA}" destId="{52E5A610-82D5-4617-AC99-40A2C88DFEBE}" srcOrd="0" destOrd="0" presId="urn:microsoft.com/office/officeart/2005/8/layout/hList9"/>
    <dgm:cxn modelId="{5123C7F1-2469-4388-A7F2-4B57DA98A760}" type="presParOf" srcId="{A76A1EF0-FD57-462A-81AA-2517E7C055EA}" destId="{C3B8C2E2-2770-4C46-9A1C-6D32A62A98A8}" srcOrd="1" destOrd="0" presId="urn:microsoft.com/office/officeart/2005/8/layout/hList9"/>
    <dgm:cxn modelId="{DDD2B410-9418-4032-8DE3-C2E762121ABF}" type="presParOf" srcId="{E20B38C5-AE2E-44B2-A2D3-E335AF2DCAE4}" destId="{6BD7447F-4C4A-41F0-89BE-F1C1DB68137F}" srcOrd="7" destOrd="0" presId="urn:microsoft.com/office/officeart/2005/8/layout/hList9"/>
    <dgm:cxn modelId="{2CC347C9-74AC-4A3E-8BB0-B9D70B740562}" type="presParOf" srcId="{E20B38C5-AE2E-44B2-A2D3-E335AF2DCAE4}" destId="{375D1482-0364-4D9E-8070-1179BF8FC5FE}"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E75A4-AC8A-4FD4-8CF6-8A65CAB71C50}">
      <dsp:nvSpPr>
        <dsp:cNvPr id="0" name=""/>
        <dsp:cNvSpPr/>
      </dsp:nvSpPr>
      <dsp:spPr>
        <a:xfrm>
          <a:off x="1525000" y="2350206"/>
          <a:ext cx="2539007" cy="16935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marL="0" lvl="0" indent="0" algn="l" defTabSz="844550">
            <a:lnSpc>
              <a:spcPct val="90000"/>
            </a:lnSpc>
            <a:spcBef>
              <a:spcPct val="0"/>
            </a:spcBef>
            <a:spcAft>
              <a:spcPct val="35000"/>
            </a:spcAft>
            <a:buNone/>
          </a:pPr>
          <a:r>
            <a:rPr lang="en-ZA" sz="1900" kern="1200" dirty="0">
              <a:latin typeface="coffee+tea demo" panose="02000603000000000000" pitchFamily="2" charset="0"/>
              <a:ea typeface="coffee+tea demo" panose="02000603000000000000" pitchFamily="2" charset="0"/>
            </a:rPr>
            <a:t>Is stories you write or draw that are for yourself only, to help you think and understand yourself better.</a:t>
          </a:r>
          <a:endParaRPr lang="en-GB" sz="1900" kern="1200" dirty="0">
            <a:latin typeface="coffee+tea demo" panose="02000603000000000000" pitchFamily="2" charset="0"/>
            <a:ea typeface="coffee+tea demo" panose="02000603000000000000" pitchFamily="2" charset="0"/>
          </a:endParaRPr>
        </a:p>
      </dsp:txBody>
      <dsp:txXfrm>
        <a:off x="1931241" y="2350206"/>
        <a:ext cx="2132766" cy="1693518"/>
      </dsp:txXfrm>
    </dsp:sp>
    <dsp:sp modelId="{C4419331-8BC8-4CFA-BB98-582F69A43B6C}">
      <dsp:nvSpPr>
        <dsp:cNvPr id="0" name=""/>
        <dsp:cNvSpPr/>
      </dsp:nvSpPr>
      <dsp:spPr>
        <a:xfrm>
          <a:off x="1587" y="1524040"/>
          <a:ext cx="1692671" cy="16926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ZA" sz="3600" kern="1200" dirty="0">
              <a:latin typeface="Antonio" panose="02000503000000000000" pitchFamily="2" charset="77"/>
            </a:rPr>
            <a:t>Private Telling</a:t>
          </a:r>
          <a:endParaRPr lang="en-GB" sz="3600" kern="1200" dirty="0">
            <a:latin typeface="Antonio" panose="02000503000000000000" pitchFamily="2" charset="77"/>
          </a:endParaRPr>
        </a:p>
      </dsp:txBody>
      <dsp:txXfrm>
        <a:off x="249473" y="1771926"/>
        <a:ext cx="1196899" cy="1196899"/>
      </dsp:txXfrm>
    </dsp:sp>
    <dsp:sp modelId="{52E5A610-82D5-4617-AC99-40A2C88DFEBE}">
      <dsp:nvSpPr>
        <dsp:cNvPr id="0" name=""/>
        <dsp:cNvSpPr/>
      </dsp:nvSpPr>
      <dsp:spPr>
        <a:xfrm>
          <a:off x="5587404" y="2201108"/>
          <a:ext cx="2539007" cy="16935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marL="0" lvl="0" indent="0" algn="l" defTabSz="844550">
            <a:lnSpc>
              <a:spcPct val="90000"/>
            </a:lnSpc>
            <a:spcBef>
              <a:spcPct val="0"/>
            </a:spcBef>
            <a:spcAft>
              <a:spcPct val="35000"/>
            </a:spcAft>
            <a:buNone/>
          </a:pPr>
          <a:r>
            <a:rPr lang="en-ZA" sz="1900" kern="1200" dirty="0">
              <a:latin typeface="coffee+tea demo" panose="02000603000000000000" pitchFamily="2" charset="0"/>
              <a:ea typeface="coffee+tea demo" panose="02000603000000000000" pitchFamily="2" charset="0"/>
            </a:rPr>
            <a:t>Is  stories that you are happy to share with others.</a:t>
          </a:r>
          <a:endParaRPr lang="en-GB" sz="1900" kern="1200" dirty="0">
            <a:latin typeface="coffee+tea demo" panose="02000603000000000000" pitchFamily="2" charset="0"/>
            <a:ea typeface="coffee+tea demo" panose="02000603000000000000" pitchFamily="2" charset="0"/>
          </a:endParaRPr>
        </a:p>
      </dsp:txBody>
      <dsp:txXfrm>
        <a:off x="5993645" y="2201108"/>
        <a:ext cx="2132766" cy="1693518"/>
      </dsp:txXfrm>
    </dsp:sp>
    <dsp:sp modelId="{375D1482-0364-4D9E-8070-1179BF8FC5FE}">
      <dsp:nvSpPr>
        <dsp:cNvPr id="0" name=""/>
        <dsp:cNvSpPr/>
      </dsp:nvSpPr>
      <dsp:spPr>
        <a:xfrm>
          <a:off x="4233267" y="1524040"/>
          <a:ext cx="1692671" cy="16926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ZA" sz="3600" kern="1200" dirty="0">
              <a:latin typeface="Antonio" panose="02000503000000000000" pitchFamily="2" charset="77"/>
            </a:rPr>
            <a:t>Public Telling </a:t>
          </a:r>
          <a:endParaRPr lang="en-GB" sz="3600" kern="1200" dirty="0">
            <a:latin typeface="Antonio" panose="02000503000000000000" pitchFamily="2" charset="77"/>
          </a:endParaRPr>
        </a:p>
      </dsp:txBody>
      <dsp:txXfrm>
        <a:off x="4481153" y="1771926"/>
        <a:ext cx="1196899" cy="119689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AEF8F-E421-4B12-9F91-E3ED539DAF66}" type="datetimeFigureOut">
              <a:rPr lang="en-GB" smtClean="0"/>
              <a:t>16/07/2020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4AB381-0F71-43F1-BB91-A038F6D67307}" type="slidenum">
              <a:rPr lang="en-GB" smtClean="0"/>
              <a:t>‹#›</a:t>
            </a:fld>
            <a:endParaRPr lang="en-GB"/>
          </a:p>
        </p:txBody>
      </p:sp>
    </p:spTree>
    <p:extLst>
      <p:ext uri="{BB962C8B-B14F-4D97-AF65-F5344CB8AC3E}">
        <p14:creationId xmlns:p14="http://schemas.microsoft.com/office/powerpoint/2010/main" val="2878317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a:solidFill>
                  <a:schemeClr val="tx1"/>
                </a:solidFill>
                <a:effectLst/>
                <a:latin typeface="+mn-lt"/>
                <a:ea typeface="+mn-ea"/>
                <a:cs typeface="+mn-cs"/>
              </a:rPr>
              <a:t>Sharing our stories is a deeply  personal thing.  Ideally, we should feel empowered, connected and affirmed after sharing our stories, not misunderstood or hurt.</a:t>
            </a:r>
            <a:endParaRPr lang="en-GB" sz="1200" kern="1200" dirty="0">
              <a:solidFill>
                <a:schemeClr val="tx1"/>
              </a:solidFill>
              <a:effectLst/>
              <a:latin typeface="+mn-lt"/>
              <a:ea typeface="+mn-ea"/>
              <a:cs typeface="+mn-cs"/>
            </a:endParaRPr>
          </a:p>
          <a:p>
            <a:r>
              <a:rPr lang="en-ZA" sz="1200" kern="1200" dirty="0">
                <a:solidFill>
                  <a:schemeClr val="tx1"/>
                </a:solidFill>
                <a:effectLst/>
                <a:latin typeface="+mn-lt"/>
                <a:ea typeface="+mn-ea"/>
                <a:cs typeface="+mn-cs"/>
              </a:rPr>
              <a:t>In order for that to happen, a safe space needs to be created. Three values are crucial in creating a safe space for sharing our stories:</a:t>
            </a:r>
            <a:endParaRPr lang="en-GB" sz="1200" kern="1200" dirty="0">
              <a:solidFill>
                <a:schemeClr val="tx1"/>
              </a:solidFill>
              <a:effectLst/>
              <a:latin typeface="+mn-lt"/>
              <a:ea typeface="+mn-ea"/>
              <a:cs typeface="+mn-cs"/>
            </a:endParaRPr>
          </a:p>
          <a:p>
            <a:endParaRPr lang="en-ZA" dirty="0"/>
          </a:p>
        </p:txBody>
      </p:sp>
      <p:sp>
        <p:nvSpPr>
          <p:cNvPr id="4" name="Slide Number Placeholder 3"/>
          <p:cNvSpPr>
            <a:spLocks noGrp="1"/>
          </p:cNvSpPr>
          <p:nvPr>
            <p:ph type="sldNum" sz="quarter" idx="10"/>
          </p:nvPr>
        </p:nvSpPr>
        <p:spPr/>
        <p:txBody>
          <a:bodyPr/>
          <a:lstStyle/>
          <a:p>
            <a:fld id="{08CCC151-D09E-4313-86BF-DE81850A7CA1}" type="slidenum">
              <a:rPr lang="ko-KR" altLang="en-US" smtClean="0"/>
              <a:t>2</a:t>
            </a:fld>
            <a:endParaRPr lang="ko-KR" altLang="en-US"/>
          </a:p>
        </p:txBody>
      </p:sp>
    </p:spTree>
    <p:extLst>
      <p:ext uri="{BB962C8B-B14F-4D97-AF65-F5344CB8AC3E}">
        <p14:creationId xmlns:p14="http://schemas.microsoft.com/office/powerpoint/2010/main" val="4040244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Emotional regulation is linked to the idea of Private and Public Telling. Public telling are the things that you are happy to share with others. Private telling are stories, you write or draw, that are for yourself only, to help you think/ understand yourself better.  </a:t>
            </a:r>
          </a:p>
        </p:txBody>
      </p:sp>
      <p:sp>
        <p:nvSpPr>
          <p:cNvPr id="4" name="Slide Number Placeholder 3"/>
          <p:cNvSpPr>
            <a:spLocks noGrp="1"/>
          </p:cNvSpPr>
          <p:nvPr>
            <p:ph type="sldNum" sz="quarter" idx="5"/>
          </p:nvPr>
        </p:nvSpPr>
        <p:spPr/>
        <p:txBody>
          <a:bodyPr/>
          <a:lstStyle/>
          <a:p>
            <a:fld id="{08CCC151-D09E-4313-86BF-DE81850A7CA1}" type="slidenum">
              <a:rPr lang="ko-KR" altLang="en-US" smtClean="0"/>
              <a:t>5</a:t>
            </a:fld>
            <a:endParaRPr lang="ko-KR" altLang="en-US"/>
          </a:p>
        </p:txBody>
      </p:sp>
    </p:spTree>
    <p:extLst>
      <p:ext uri="{BB962C8B-B14F-4D97-AF65-F5344CB8AC3E}">
        <p14:creationId xmlns:p14="http://schemas.microsoft.com/office/powerpoint/2010/main" val="272909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en-US"/>
              <a:t>Click to edit Master title style</a:t>
            </a:r>
            <a:endParaRPr lang="en-ZA"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7030A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4" name="Date Placeholder 3"/>
          <p:cNvSpPr>
            <a:spLocks noGrp="1"/>
          </p:cNvSpPr>
          <p:nvPr>
            <p:ph type="dt" sz="half" idx="10"/>
          </p:nvPr>
        </p:nvSpPr>
        <p:spPr/>
        <p:txBody>
          <a:bodyPr/>
          <a:lstStyle/>
          <a:p>
            <a:fld id="{420B6D99-9DE6-461C-8FEA-702A8D6EB269}"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41572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20B6D99-9DE6-461C-8FEA-702A8D6EB269}"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65463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20B6D99-9DE6-461C-8FEA-702A8D6EB269}"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778471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Picture with Caption">
    <p:spTree>
      <p:nvGrpSpPr>
        <p:cNvPr id="1" name=""/>
        <p:cNvGrpSpPr/>
        <p:nvPr/>
      </p:nvGrpSpPr>
      <p:grpSpPr>
        <a:xfrm>
          <a:off x="0" y="0"/>
          <a:ext cx="0" cy="0"/>
          <a:chOff x="0" y="0"/>
          <a:chExt cx="0" cy="0"/>
        </a:xfrm>
      </p:grpSpPr>
      <p:sp>
        <p:nvSpPr>
          <p:cNvPr id="9" name="Picture Placeholder 2"/>
          <p:cNvSpPr>
            <a:spLocks noGrp="1"/>
          </p:cNvSpPr>
          <p:nvPr>
            <p:ph type="pic" idx="10" hasCustomPrompt="1"/>
          </p:nvPr>
        </p:nvSpPr>
        <p:spPr>
          <a:xfrm>
            <a:off x="957145" y="1700808"/>
            <a:ext cx="3264727" cy="2698739"/>
          </a:xfrm>
          <a:prstGeom prst="rect">
            <a:avLst/>
          </a:prstGeom>
          <a:solidFill>
            <a:schemeClr val="bg1">
              <a:lumMod val="95000"/>
            </a:schemeClr>
          </a:solidFill>
          <a:ln w="12700">
            <a:noFill/>
          </a:ln>
        </p:spPr>
        <p:txBody>
          <a:bodyPr anchor="ctr"/>
          <a:lstStyle>
            <a:lvl1pPr marL="0" indent="0" algn="ctr">
              <a:buNone/>
              <a:defRPr sz="160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 </a:t>
            </a:r>
            <a:endParaRPr lang="ko-KR" altLang="en-US" dirty="0"/>
          </a:p>
        </p:txBody>
      </p:sp>
      <p:sp>
        <p:nvSpPr>
          <p:cNvPr id="4" name="Title 1"/>
          <p:cNvSpPr>
            <a:spLocks noGrp="1"/>
          </p:cNvSpPr>
          <p:nvPr>
            <p:ph type="title" hasCustomPrompt="1"/>
          </p:nvPr>
        </p:nvSpPr>
        <p:spPr>
          <a:xfrm>
            <a:off x="0" y="34314"/>
            <a:ext cx="12192000" cy="1035373"/>
          </a:xfrm>
          <a:prstGeom prst="rect">
            <a:avLst/>
          </a:prstGeom>
        </p:spPr>
        <p:txBody>
          <a:bodyPr anchor="ctr"/>
          <a:lstStyle>
            <a:lvl1pPr algn="ctr">
              <a:defRPr sz="48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5" name="Picture Placeholder 2"/>
          <p:cNvSpPr>
            <a:spLocks noGrp="1"/>
          </p:cNvSpPr>
          <p:nvPr>
            <p:ph type="pic" idx="11" hasCustomPrompt="1"/>
          </p:nvPr>
        </p:nvSpPr>
        <p:spPr>
          <a:xfrm>
            <a:off x="4452723" y="1700808"/>
            <a:ext cx="3264364" cy="2698739"/>
          </a:xfrm>
          <a:prstGeom prst="rect">
            <a:avLst/>
          </a:prstGeom>
          <a:solidFill>
            <a:schemeClr val="bg1">
              <a:lumMod val="95000"/>
            </a:schemeClr>
          </a:solidFill>
          <a:ln w="12700">
            <a:noFill/>
          </a:ln>
        </p:spPr>
        <p:txBody>
          <a:bodyPr anchor="ctr"/>
          <a:lstStyle>
            <a:lvl1pPr marL="0" indent="0" algn="ctr">
              <a:buNone/>
              <a:defRPr sz="160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 </a:t>
            </a:r>
            <a:endParaRPr lang="ko-KR" altLang="en-US" dirty="0"/>
          </a:p>
        </p:txBody>
      </p:sp>
      <p:sp>
        <p:nvSpPr>
          <p:cNvPr id="6" name="Picture Placeholder 2"/>
          <p:cNvSpPr>
            <a:spLocks noGrp="1"/>
          </p:cNvSpPr>
          <p:nvPr>
            <p:ph type="pic" idx="12" hasCustomPrompt="1"/>
          </p:nvPr>
        </p:nvSpPr>
        <p:spPr>
          <a:xfrm>
            <a:off x="7947939" y="1700808"/>
            <a:ext cx="3264364" cy="2698739"/>
          </a:xfrm>
          <a:prstGeom prst="rect">
            <a:avLst/>
          </a:prstGeom>
          <a:solidFill>
            <a:schemeClr val="bg1">
              <a:lumMod val="95000"/>
            </a:schemeClr>
          </a:solidFill>
          <a:ln w="12700">
            <a:noFill/>
          </a:ln>
        </p:spPr>
        <p:txBody>
          <a:bodyPr anchor="ctr"/>
          <a:lstStyle>
            <a:lvl1pPr marL="0" indent="0" algn="ctr">
              <a:buNone/>
              <a:defRPr sz="1600">
                <a:solidFill>
                  <a:schemeClr val="tx1">
                    <a:lumMod val="75000"/>
                    <a:lumOff val="25000"/>
                  </a:schemeClr>
                </a:solidFill>
                <a:latin typeface="+mn-lt"/>
                <a:cs typeface="Arial" pitchFamily="34"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ltLang="ko-KR" dirty="0"/>
              <a:t>Your Picture Here </a:t>
            </a:r>
            <a:endParaRPr lang="ko-KR" altLang="en-US" dirty="0"/>
          </a:p>
        </p:txBody>
      </p:sp>
    </p:spTree>
    <p:extLst>
      <p:ext uri="{BB962C8B-B14F-4D97-AF65-F5344CB8AC3E}">
        <p14:creationId xmlns:p14="http://schemas.microsoft.com/office/powerpoint/2010/main" val="396288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20B6D99-9DE6-461C-8FEA-702A8D6EB269}"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183661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B6D99-9DE6-461C-8FEA-702A8D6EB269}" type="datetimeFigureOut">
              <a:rPr lang="en-GB" smtClean="0"/>
              <a:t>16/07/2020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89653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20B6D99-9DE6-461C-8FEA-702A8D6EB269}" type="datetimeFigureOut">
              <a:rPr lang="en-GB" smtClean="0"/>
              <a:t>16/07/2020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324225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20B6D99-9DE6-461C-8FEA-702A8D6EB269}" type="datetimeFigureOut">
              <a:rPr lang="en-GB" smtClean="0"/>
              <a:t>16/07/2020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268797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20B6D99-9DE6-461C-8FEA-702A8D6EB269}" type="datetimeFigureOut">
              <a:rPr lang="en-GB" smtClean="0"/>
              <a:t>16/07/2020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216211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B6D99-9DE6-461C-8FEA-702A8D6EB269}" type="datetimeFigureOut">
              <a:rPr lang="en-GB" smtClean="0"/>
              <a:t>16/07/2020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75357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0B6D99-9DE6-461C-8FEA-702A8D6EB269}" type="datetimeFigureOut">
              <a:rPr lang="en-GB" smtClean="0"/>
              <a:t>16/07/2020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257623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0B6D99-9DE6-461C-8FEA-702A8D6EB269}" type="datetimeFigureOut">
              <a:rPr lang="en-GB" smtClean="0"/>
              <a:t>16/07/2020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E2D45-DFFE-4CD3-AD4C-C0E89F5B5965}" type="slidenum">
              <a:rPr lang="en-GB" smtClean="0"/>
              <a:t>‹#›</a:t>
            </a:fld>
            <a:endParaRPr lang="en-GB"/>
          </a:p>
        </p:txBody>
      </p:sp>
    </p:spTree>
    <p:extLst>
      <p:ext uri="{BB962C8B-B14F-4D97-AF65-F5344CB8AC3E}">
        <p14:creationId xmlns:p14="http://schemas.microsoft.com/office/powerpoint/2010/main" val="2879808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CAB00A-4127-564A-BFDE-9F8CB6ED9B9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762" y="0"/>
            <a:ext cx="12182475"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B6D99-9DE6-461C-8FEA-702A8D6EB269}" type="datetimeFigureOut">
              <a:rPr lang="en-GB" smtClean="0"/>
              <a:t>16/07/2020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E2D45-DFFE-4CD3-AD4C-C0E89F5B5965}" type="slidenum">
              <a:rPr lang="en-GB" smtClean="0"/>
              <a:t>‹#›</a:t>
            </a:fld>
            <a:endParaRPr lang="en-GB"/>
          </a:p>
        </p:txBody>
      </p:sp>
    </p:spTree>
    <p:extLst>
      <p:ext uri="{BB962C8B-B14F-4D97-AF65-F5344CB8AC3E}">
        <p14:creationId xmlns:p14="http://schemas.microsoft.com/office/powerpoint/2010/main" val="392932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accent5">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9.svg"/><Relationship Id="rId4" Type="http://schemas.openxmlformats.org/officeDocument/2006/relationships/diagramQuickStyle" Target="../diagrams/quickStyle1.xm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732168-CA1A-4F45-8994-69F238C36A33}"/>
              </a:ext>
            </a:extLst>
          </p:cNvPr>
          <p:cNvSpPr>
            <a:spLocks noGrp="1"/>
          </p:cNvSpPr>
          <p:nvPr>
            <p:ph type="ctrTitle"/>
          </p:nvPr>
        </p:nvSpPr>
        <p:spPr/>
        <p:txBody>
          <a:bodyPr/>
          <a:lstStyle/>
          <a:p>
            <a:r>
              <a:rPr lang="en-ZA" dirty="0">
                <a:latin typeface="Antonio" panose="02000503000000000000" pitchFamily="2" charset="77"/>
              </a:rPr>
              <a:t>Public &amp; Private Telling  </a:t>
            </a:r>
            <a:endParaRPr lang="en-GB" dirty="0">
              <a:latin typeface="Antonio" panose="02000503000000000000" pitchFamily="2" charset="77"/>
            </a:endParaRPr>
          </a:p>
        </p:txBody>
      </p:sp>
      <p:sp>
        <p:nvSpPr>
          <p:cNvPr id="5" name="Subtitle 4">
            <a:extLst>
              <a:ext uri="{FF2B5EF4-FFF2-40B4-BE49-F238E27FC236}">
                <a16:creationId xmlns:a16="http://schemas.microsoft.com/office/drawing/2014/main" id="{25BE5649-14EF-44CB-8C55-895C9E8A1261}"/>
              </a:ext>
            </a:extLst>
          </p:cNvPr>
          <p:cNvSpPr>
            <a:spLocks noGrp="1"/>
          </p:cNvSpPr>
          <p:nvPr>
            <p:ph type="subTitle" idx="1"/>
          </p:nvPr>
        </p:nvSpPr>
        <p:spPr/>
        <p:txBody>
          <a:bodyPr/>
          <a:lstStyle/>
          <a:p>
            <a:r>
              <a:rPr lang="en-ZA" dirty="0">
                <a:latin typeface="coffee+tea demo" panose="02000603000000000000" pitchFamily="2" charset="0"/>
                <a:ea typeface="coffee+tea demo" panose="02000603000000000000" pitchFamily="2" charset="0"/>
              </a:rPr>
              <a:t>Creating a safe space for story sharing</a:t>
            </a:r>
            <a:endParaRPr lang="en-GB" dirty="0">
              <a:latin typeface="coffee+tea demo" panose="02000603000000000000" pitchFamily="2" charset="0"/>
              <a:ea typeface="coffee+tea demo" panose="02000603000000000000" pitchFamily="2" charset="0"/>
            </a:endParaRPr>
          </a:p>
        </p:txBody>
      </p:sp>
    </p:spTree>
    <p:extLst>
      <p:ext uri="{BB962C8B-B14F-4D97-AF65-F5344CB8AC3E}">
        <p14:creationId xmlns:p14="http://schemas.microsoft.com/office/powerpoint/2010/main" val="262693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57C3DF-7BAD-45B6-A21C-4DB06CD65A43}"/>
              </a:ext>
            </a:extLst>
          </p:cNvPr>
          <p:cNvSpPr>
            <a:spLocks noGrp="1"/>
          </p:cNvSpPr>
          <p:nvPr>
            <p:ph idx="1"/>
          </p:nvPr>
        </p:nvSpPr>
        <p:spPr>
          <a:xfrm>
            <a:off x="1431057" y="504716"/>
            <a:ext cx="10515600" cy="4351339"/>
          </a:xfrm>
        </p:spPr>
        <p:txBody>
          <a:bodyPr>
            <a:normAutofit/>
          </a:bodyPr>
          <a:lstStyle/>
          <a:p>
            <a:pPr marL="0" indent="0">
              <a:buNone/>
            </a:pPr>
            <a:r>
              <a:rPr lang="en-ZA" dirty="0">
                <a:latin typeface="coffee+tea demo" panose="02000603000000000000" pitchFamily="2" charset="0"/>
                <a:ea typeface="coffee+tea demo" panose="02000603000000000000" pitchFamily="2" charset="0"/>
              </a:rPr>
              <a:t>Sharing stories is a deeply personal process</a:t>
            </a:r>
          </a:p>
          <a:p>
            <a:endParaRPr lang="en-GB" dirty="0">
              <a:latin typeface="coffee+tea demo" panose="02000603000000000000" pitchFamily="2" charset="0"/>
              <a:ea typeface="coffee+tea demo" panose="02000603000000000000" pitchFamily="2" charset="0"/>
            </a:endParaRPr>
          </a:p>
          <a:p>
            <a:endParaRPr lang="en-GB" dirty="0">
              <a:latin typeface="coffee+tea demo" panose="02000603000000000000" pitchFamily="2" charset="0"/>
              <a:ea typeface="coffee+tea demo" panose="02000603000000000000" pitchFamily="2" charset="0"/>
            </a:endParaRPr>
          </a:p>
        </p:txBody>
      </p:sp>
      <p:grpSp>
        <p:nvGrpSpPr>
          <p:cNvPr id="14" name="Group 26">
            <a:extLst>
              <a:ext uri="{FF2B5EF4-FFF2-40B4-BE49-F238E27FC236}">
                <a16:creationId xmlns:a16="http://schemas.microsoft.com/office/drawing/2014/main" id="{3C5FA5BE-852A-4D9F-9FA3-D7750898C3BE}"/>
              </a:ext>
            </a:extLst>
          </p:cNvPr>
          <p:cNvGrpSpPr>
            <a:grpSpLocks/>
          </p:cNvGrpSpPr>
          <p:nvPr/>
        </p:nvGrpSpPr>
        <p:grpSpPr bwMode="auto">
          <a:xfrm>
            <a:off x="3242166" y="1410398"/>
            <a:ext cx="5606169" cy="5094381"/>
            <a:chOff x="1766" y="351"/>
            <a:chExt cx="8382" cy="7768"/>
          </a:xfrm>
        </p:grpSpPr>
        <p:pic>
          <p:nvPicPr>
            <p:cNvPr id="18" name="Picture 27">
              <a:extLst>
                <a:ext uri="{FF2B5EF4-FFF2-40B4-BE49-F238E27FC236}">
                  <a16:creationId xmlns:a16="http://schemas.microsoft.com/office/drawing/2014/main" id="{F9C18F95-6A1D-46CF-BDE9-7E84F4E2C65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5" y="350"/>
              <a:ext cx="8382" cy="77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Picture 28">
              <a:extLst>
                <a:ext uri="{FF2B5EF4-FFF2-40B4-BE49-F238E27FC236}">
                  <a16:creationId xmlns:a16="http://schemas.microsoft.com/office/drawing/2014/main" id="{F9AAC028-9703-4587-9096-99A48A236B0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79" y="1939"/>
              <a:ext cx="192"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 name="Picture 29">
              <a:extLst>
                <a:ext uri="{FF2B5EF4-FFF2-40B4-BE49-F238E27FC236}">
                  <a16:creationId xmlns:a16="http://schemas.microsoft.com/office/drawing/2014/main" id="{5A055E65-14CE-4AC5-BC5E-2E1440992F6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98" y="2194"/>
              <a:ext cx="250" cy="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5" name="WordArt 30">
            <a:extLst>
              <a:ext uri="{FF2B5EF4-FFF2-40B4-BE49-F238E27FC236}">
                <a16:creationId xmlns:a16="http://schemas.microsoft.com/office/drawing/2014/main" id="{7D0CB256-2FF0-44BD-9C30-E7CF9C87F04A}"/>
              </a:ext>
            </a:extLst>
          </p:cNvPr>
          <p:cNvSpPr>
            <a:spLocks noChangeArrowheads="1" noChangeShapeType="1" noTextEdit="1"/>
          </p:cNvSpPr>
          <p:nvPr/>
        </p:nvSpPr>
        <p:spPr bwMode="auto">
          <a:xfrm rot="180000">
            <a:off x="7155883" y="3232001"/>
            <a:ext cx="1016628" cy="170512"/>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ZA" sz="1733" b="1" kern="10" dirty="0">
                <a:solidFill>
                  <a:srgbClr val="FFFFFF"/>
                </a:solidFill>
                <a:latin typeface="coffee+tea demo" panose="02000603000000000000" pitchFamily="2" charset="0"/>
                <a:ea typeface="coffee+tea demo" panose="02000603000000000000" pitchFamily="2" charset="0"/>
              </a:rPr>
              <a:t>UNDERSTANDING</a:t>
            </a:r>
          </a:p>
        </p:txBody>
      </p:sp>
      <p:sp>
        <p:nvSpPr>
          <p:cNvPr id="16" name="WordArt 31">
            <a:extLst>
              <a:ext uri="{FF2B5EF4-FFF2-40B4-BE49-F238E27FC236}">
                <a16:creationId xmlns:a16="http://schemas.microsoft.com/office/drawing/2014/main" id="{DB0F03AA-BC59-4359-9FC1-FE18C25E2344}"/>
              </a:ext>
            </a:extLst>
          </p:cNvPr>
          <p:cNvSpPr>
            <a:spLocks noChangeArrowheads="1" noChangeShapeType="1" noTextEdit="1"/>
          </p:cNvSpPr>
          <p:nvPr/>
        </p:nvSpPr>
        <p:spPr bwMode="auto">
          <a:xfrm rot="20700000">
            <a:off x="5908139" y="3580493"/>
            <a:ext cx="375885" cy="170512"/>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ZA" sz="1733" b="1" kern="10" dirty="0">
                <a:solidFill>
                  <a:srgbClr val="FFFFFF"/>
                </a:solidFill>
                <a:latin typeface="coffee+tea demo" panose="02000603000000000000" pitchFamily="2" charset="0"/>
                <a:ea typeface="coffee+tea demo" panose="02000603000000000000" pitchFamily="2" charset="0"/>
              </a:rPr>
              <a:t>TRUST</a:t>
            </a:r>
          </a:p>
        </p:txBody>
      </p:sp>
      <p:sp>
        <p:nvSpPr>
          <p:cNvPr id="17" name="WordArt 32">
            <a:extLst>
              <a:ext uri="{FF2B5EF4-FFF2-40B4-BE49-F238E27FC236}">
                <a16:creationId xmlns:a16="http://schemas.microsoft.com/office/drawing/2014/main" id="{5AA3FF80-77EF-476E-AA16-D69F6F682075}"/>
              </a:ext>
            </a:extLst>
          </p:cNvPr>
          <p:cNvSpPr>
            <a:spLocks noChangeArrowheads="1" noChangeShapeType="1" noTextEdit="1"/>
          </p:cNvSpPr>
          <p:nvPr/>
        </p:nvSpPr>
        <p:spPr bwMode="auto">
          <a:xfrm rot="20940000">
            <a:off x="3959824" y="3554261"/>
            <a:ext cx="510320" cy="170512"/>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ZA" sz="1733" kern="10" dirty="0">
                <a:solidFill>
                  <a:srgbClr val="FFFFFF"/>
                </a:solidFill>
                <a:latin typeface="coffee+tea demo" panose="02000603000000000000" pitchFamily="2" charset="0"/>
                <a:ea typeface="coffee+tea demo" panose="02000603000000000000" pitchFamily="2" charset="0"/>
              </a:rPr>
              <a:t>RESPECT</a:t>
            </a:r>
          </a:p>
        </p:txBody>
      </p:sp>
      <p:sp>
        <p:nvSpPr>
          <p:cNvPr id="5" name="TextBox 4">
            <a:extLst>
              <a:ext uri="{FF2B5EF4-FFF2-40B4-BE49-F238E27FC236}">
                <a16:creationId xmlns:a16="http://schemas.microsoft.com/office/drawing/2014/main" id="{BF29C35D-D7ED-4860-B8A3-38D02976EEFD}"/>
              </a:ext>
            </a:extLst>
          </p:cNvPr>
          <p:cNvSpPr txBox="1"/>
          <p:nvPr/>
        </p:nvSpPr>
        <p:spPr>
          <a:xfrm>
            <a:off x="5440718" y="5242277"/>
            <a:ext cx="2496277" cy="461665"/>
          </a:xfrm>
          <a:prstGeom prst="rect">
            <a:avLst/>
          </a:prstGeom>
          <a:noFill/>
        </p:spPr>
        <p:txBody>
          <a:bodyPr wrap="square" rtlCol="0">
            <a:spAutoFit/>
          </a:bodyPr>
          <a:lstStyle/>
          <a:p>
            <a:r>
              <a:rPr lang="en-ZA" sz="2400" dirty="0">
                <a:latin typeface="coffee+tea demo" panose="02000603000000000000" pitchFamily="2" charset="0"/>
                <a:ea typeface="coffee+tea demo" panose="02000603000000000000" pitchFamily="2" charset="0"/>
              </a:rPr>
              <a:t>Safe Space </a:t>
            </a:r>
            <a:endParaRPr lang="en-GB" sz="2400" dirty="0">
              <a:latin typeface="coffee+tea demo" panose="02000603000000000000" pitchFamily="2" charset="0"/>
              <a:ea typeface="coffee+tea demo" panose="02000603000000000000" pitchFamily="2" charset="0"/>
            </a:endParaRPr>
          </a:p>
        </p:txBody>
      </p:sp>
    </p:spTree>
    <p:custDataLst>
      <p:tags r:id="rId1"/>
    </p:custDataLst>
    <p:extLst>
      <p:ext uri="{BB962C8B-B14F-4D97-AF65-F5344CB8AC3E}">
        <p14:creationId xmlns:p14="http://schemas.microsoft.com/office/powerpoint/2010/main" val="200116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40E0E1B4-B668-42D3-B405-E479321CDEDD}"/>
              </a:ext>
            </a:extLst>
          </p:cNvPr>
          <p:cNvGraphicFramePr>
            <a:graphicFrameLocks noGrp="1"/>
          </p:cNvGraphicFramePr>
          <p:nvPr>
            <p:extLst>
              <p:ext uri="{D42A27DB-BD31-4B8C-83A1-F6EECF244321}">
                <p14:modId xmlns:p14="http://schemas.microsoft.com/office/powerpoint/2010/main" val="389279664"/>
              </p:ext>
            </p:extLst>
          </p:nvPr>
        </p:nvGraphicFramePr>
        <p:xfrm>
          <a:off x="5103656" y="1207164"/>
          <a:ext cx="5856651" cy="5686361"/>
        </p:xfrm>
        <a:graphic>
          <a:graphicData uri="http://schemas.openxmlformats.org/drawingml/2006/table">
            <a:tbl>
              <a:tblPr firstRow="1" bandRow="1">
                <a:tableStyleId>{5C22544A-7EE6-4342-B048-85BDC9FD1C3A}</a:tableStyleId>
              </a:tblPr>
              <a:tblGrid>
                <a:gridCol w="5856651">
                  <a:extLst>
                    <a:ext uri="{9D8B030D-6E8A-4147-A177-3AD203B41FA5}">
                      <a16:colId xmlns:a16="http://schemas.microsoft.com/office/drawing/2014/main" val="3405957949"/>
                    </a:ext>
                  </a:extLst>
                </a:gridCol>
              </a:tblGrid>
              <a:tr h="1754589">
                <a:tc>
                  <a:txBody>
                    <a:bodyPr/>
                    <a:lstStyle/>
                    <a:p>
                      <a:r>
                        <a:rPr lang="en-US" sz="2700" b="0" kern="1200" dirty="0">
                          <a:solidFill>
                            <a:schemeClr val="tx2">
                              <a:lumMod val="75000"/>
                            </a:schemeClr>
                          </a:solidFill>
                          <a:effectLst/>
                          <a:latin typeface="coffee+tea demo" panose="02000603000000000000" pitchFamily="2" charset="0"/>
                          <a:ea typeface="coffee+tea demo" panose="02000603000000000000" pitchFamily="2" charset="0"/>
                          <a:cs typeface="+mn-cs"/>
                        </a:rPr>
                        <a:t>Being sympathetic &amp; aware of other people’s feelings; tolerant and forgiving; compassionate.</a:t>
                      </a:r>
                      <a:endParaRPr lang="en-GB" sz="2700" b="0" dirty="0">
                        <a:solidFill>
                          <a:schemeClr val="tx2">
                            <a:lumMod val="75000"/>
                          </a:schemeClr>
                        </a:solidFill>
                        <a:latin typeface="coffee+tea demo" panose="02000603000000000000" pitchFamily="2" charset="0"/>
                        <a:ea typeface="coffee+tea demo" panose="02000603000000000000" pitchFamily="2" charset="0"/>
                      </a:endParaRPr>
                    </a:p>
                  </a:txBody>
                  <a:tcPr marL="121920" marR="121920" marT="60960" marB="6096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6621937"/>
                  </a:ext>
                </a:extLst>
              </a:tr>
              <a:tr h="2009188">
                <a:tc>
                  <a:txBody>
                    <a:bodyPr/>
                    <a:lstStyle/>
                    <a:p>
                      <a:endParaRPr lang="en-GB" sz="2700" dirty="0">
                        <a:latin typeface="coffee+tea demo" panose="02000603000000000000" pitchFamily="2" charset="0"/>
                        <a:ea typeface="coffee+tea demo" panose="02000603000000000000" pitchFamily="2" charset="0"/>
                      </a:endParaRPr>
                    </a:p>
                  </a:txBody>
                  <a:tcPr marL="121920" marR="121920" marT="60960" marB="6096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73845552"/>
                  </a:ext>
                </a:extLst>
              </a:tr>
              <a:tr h="1922584">
                <a:tc>
                  <a:txBody>
                    <a:bodyPr/>
                    <a:lstStyle/>
                    <a:p>
                      <a:endParaRPr lang="en-GB" sz="2700" dirty="0">
                        <a:latin typeface="coffee+tea demo" panose="02000603000000000000" pitchFamily="2" charset="0"/>
                        <a:ea typeface="coffee+tea demo" panose="02000603000000000000" pitchFamily="2" charset="0"/>
                      </a:endParaRPr>
                    </a:p>
                  </a:txBody>
                  <a:tcPr marL="121920" marR="121920" marT="60960" marB="6096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77847098"/>
                  </a:ext>
                </a:extLst>
              </a:tr>
            </a:tbl>
          </a:graphicData>
        </a:graphic>
      </p:graphicFrame>
      <p:sp>
        <p:nvSpPr>
          <p:cNvPr id="24" name="TextBox 23">
            <a:extLst>
              <a:ext uri="{FF2B5EF4-FFF2-40B4-BE49-F238E27FC236}">
                <a16:creationId xmlns:a16="http://schemas.microsoft.com/office/drawing/2014/main" id="{9F5F3DA6-F357-4FB4-B83D-CD7BE9774F31}"/>
              </a:ext>
            </a:extLst>
          </p:cNvPr>
          <p:cNvSpPr txBox="1"/>
          <p:nvPr/>
        </p:nvSpPr>
        <p:spPr>
          <a:xfrm>
            <a:off x="1775520" y="164637"/>
            <a:ext cx="7584843" cy="584775"/>
          </a:xfrm>
          <a:prstGeom prst="rect">
            <a:avLst/>
          </a:prstGeom>
          <a:noFill/>
        </p:spPr>
        <p:txBody>
          <a:bodyPr wrap="square" rtlCol="0">
            <a:spAutoFit/>
          </a:bodyPr>
          <a:lstStyle/>
          <a:p>
            <a:r>
              <a:rPr lang="en-ZA" sz="3200" b="1" dirty="0">
                <a:latin typeface="Antonio" panose="02000503000000000000" pitchFamily="2" charset="77"/>
              </a:rPr>
              <a:t>Values for creating a safe space! </a:t>
            </a:r>
            <a:endParaRPr lang="en-GB" sz="3200" b="1" dirty="0">
              <a:latin typeface="Antonio" panose="02000503000000000000" pitchFamily="2" charset="77"/>
            </a:endParaRPr>
          </a:p>
        </p:txBody>
      </p:sp>
      <p:sp>
        <p:nvSpPr>
          <p:cNvPr id="25" name="Rectangle 24">
            <a:extLst>
              <a:ext uri="{FF2B5EF4-FFF2-40B4-BE49-F238E27FC236}">
                <a16:creationId xmlns:a16="http://schemas.microsoft.com/office/drawing/2014/main" id="{924C3736-DB54-4EFB-9817-920C347AB14F}"/>
              </a:ext>
            </a:extLst>
          </p:cNvPr>
          <p:cNvSpPr/>
          <p:nvPr/>
        </p:nvSpPr>
        <p:spPr>
          <a:xfrm>
            <a:off x="527381" y="780191"/>
            <a:ext cx="10657184" cy="5913172"/>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5" name="Rectangle 4">
            <a:extLst>
              <a:ext uri="{FF2B5EF4-FFF2-40B4-BE49-F238E27FC236}">
                <a16:creationId xmlns:a16="http://schemas.microsoft.com/office/drawing/2014/main" id="{28000F36-5899-49C7-86CE-A955E7BF8157}"/>
              </a:ext>
            </a:extLst>
          </p:cNvPr>
          <p:cNvSpPr/>
          <p:nvPr/>
        </p:nvSpPr>
        <p:spPr>
          <a:xfrm>
            <a:off x="5088565" y="2853184"/>
            <a:ext cx="6096000" cy="1323632"/>
          </a:xfrm>
          <a:prstGeom prst="rect">
            <a:avLst/>
          </a:prstGeom>
        </p:spPr>
        <p:txBody>
          <a:bodyPr>
            <a:spAutoFit/>
          </a:bodyPr>
          <a:lstStyle/>
          <a:p>
            <a:pPr defTabSz="914377">
              <a:defRPr/>
            </a:pPr>
            <a:endParaRPr lang="en-US" sz="2667" dirty="0">
              <a:solidFill>
                <a:srgbClr val="FD9401">
                  <a:lumMod val="75000"/>
                </a:srgbClr>
              </a:solidFill>
              <a:latin typeface="coffee+tea demo" panose="02000603000000000000" pitchFamily="2" charset="0"/>
              <a:ea typeface="coffee+tea demo" panose="02000603000000000000" pitchFamily="2" charset="0"/>
            </a:endParaRPr>
          </a:p>
          <a:p>
            <a:pPr defTabSz="914377">
              <a:defRPr/>
            </a:pPr>
            <a:r>
              <a:rPr lang="en-US" sz="2667" dirty="0">
                <a:solidFill>
                  <a:srgbClr val="FD9401">
                    <a:lumMod val="75000"/>
                  </a:srgbClr>
                </a:solidFill>
                <a:latin typeface="coffee+tea demo" panose="02000603000000000000" pitchFamily="2" charset="0"/>
                <a:ea typeface="coffee+tea demo" panose="02000603000000000000" pitchFamily="2" charset="0"/>
              </a:rPr>
              <a:t>A confidence in someone or something that they are reliable and you feel safe with them.  </a:t>
            </a:r>
            <a:endParaRPr lang="en-GB" sz="2667" dirty="0">
              <a:solidFill>
                <a:srgbClr val="FD9401">
                  <a:lumMod val="75000"/>
                </a:srgbClr>
              </a:solidFill>
              <a:latin typeface="coffee+tea demo" panose="02000603000000000000" pitchFamily="2" charset="0"/>
              <a:ea typeface="coffee+tea demo" panose="02000603000000000000" pitchFamily="2" charset="0"/>
            </a:endParaRPr>
          </a:p>
        </p:txBody>
      </p:sp>
      <p:sp>
        <p:nvSpPr>
          <p:cNvPr id="6" name="Rectangle 5">
            <a:extLst>
              <a:ext uri="{FF2B5EF4-FFF2-40B4-BE49-F238E27FC236}">
                <a16:creationId xmlns:a16="http://schemas.microsoft.com/office/drawing/2014/main" id="{59D154AE-9838-4FD1-9E57-686DDE6F6EA2}"/>
              </a:ext>
            </a:extLst>
          </p:cNvPr>
          <p:cNvSpPr/>
          <p:nvPr/>
        </p:nvSpPr>
        <p:spPr>
          <a:xfrm>
            <a:off x="5006633" y="5206747"/>
            <a:ext cx="6096000" cy="913199"/>
          </a:xfrm>
          <a:prstGeom prst="rect">
            <a:avLst/>
          </a:prstGeom>
        </p:spPr>
        <p:txBody>
          <a:bodyPr>
            <a:spAutoFit/>
          </a:bodyPr>
          <a:lstStyle/>
          <a:p>
            <a:pPr defTabSz="914377">
              <a:defRPr/>
            </a:pPr>
            <a:r>
              <a:rPr lang="en-US" sz="2667" dirty="0">
                <a:solidFill>
                  <a:srgbClr val="FF0000"/>
                </a:solidFill>
                <a:latin typeface="coffee+tea demo" panose="02000603000000000000" pitchFamily="2" charset="0"/>
                <a:ea typeface="coffee+tea demo" panose="02000603000000000000" pitchFamily="2" charset="0"/>
              </a:rPr>
              <a:t>Having regard or concern for the feelings, wishes, or rights of others.</a:t>
            </a:r>
            <a:endParaRPr lang="en-GB" sz="2667" dirty="0">
              <a:solidFill>
                <a:srgbClr val="FF0000"/>
              </a:solidFill>
              <a:latin typeface="coffee+tea demo" panose="02000603000000000000" pitchFamily="2" charset="0"/>
              <a:ea typeface="coffee+tea demo" panose="02000603000000000000" pitchFamily="2" charset="0"/>
            </a:endParaRPr>
          </a:p>
        </p:txBody>
      </p:sp>
      <p:pic>
        <p:nvPicPr>
          <p:cNvPr id="11" name="Picture 10">
            <a:extLst>
              <a:ext uri="{FF2B5EF4-FFF2-40B4-BE49-F238E27FC236}">
                <a16:creationId xmlns:a16="http://schemas.microsoft.com/office/drawing/2014/main" id="{9F4517EC-3CD0-4938-9F2C-B38BC31F86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803" y="898219"/>
            <a:ext cx="4025397" cy="1752381"/>
          </a:xfrm>
          <a:prstGeom prst="rect">
            <a:avLst/>
          </a:prstGeom>
        </p:spPr>
      </p:pic>
      <p:grpSp>
        <p:nvGrpSpPr>
          <p:cNvPr id="12" name="Group 2">
            <a:extLst>
              <a:ext uri="{FF2B5EF4-FFF2-40B4-BE49-F238E27FC236}">
                <a16:creationId xmlns:a16="http://schemas.microsoft.com/office/drawing/2014/main" id="{24DD61E0-D6BD-4AF7-8F89-344557B28921}"/>
              </a:ext>
            </a:extLst>
          </p:cNvPr>
          <p:cNvGrpSpPr>
            <a:grpSpLocks/>
          </p:cNvGrpSpPr>
          <p:nvPr/>
        </p:nvGrpSpPr>
        <p:grpSpPr bwMode="auto">
          <a:xfrm>
            <a:off x="1059050" y="2940244"/>
            <a:ext cx="3947584" cy="1631951"/>
            <a:chOff x="13768" y="-438"/>
            <a:chExt cx="4664" cy="1929"/>
          </a:xfrm>
        </p:grpSpPr>
        <p:sp>
          <p:nvSpPr>
            <p:cNvPr id="13" name="AutoShape 3">
              <a:extLst>
                <a:ext uri="{FF2B5EF4-FFF2-40B4-BE49-F238E27FC236}">
                  <a16:creationId xmlns:a16="http://schemas.microsoft.com/office/drawing/2014/main" id="{28F6828B-4F14-4BA1-A0FB-05F697708414}"/>
                </a:ext>
              </a:extLst>
            </p:cNvPr>
            <p:cNvSpPr>
              <a:spLocks/>
            </p:cNvSpPr>
            <p:nvPr/>
          </p:nvSpPr>
          <p:spPr bwMode="auto">
            <a:xfrm>
              <a:off x="13768" y="-438"/>
              <a:ext cx="4664" cy="1929"/>
            </a:xfrm>
            <a:custGeom>
              <a:avLst/>
              <a:gdLst>
                <a:gd name="T0" fmla="+- 0 14623 13769"/>
                <a:gd name="T1" fmla="*/ T0 w 4664"/>
                <a:gd name="T2" fmla="+- 0 -420 -437"/>
                <a:gd name="T3" fmla="*/ -420 h 1929"/>
                <a:gd name="T4" fmla="+- 0 14001 13769"/>
                <a:gd name="T5" fmla="*/ T4 w 4664"/>
                <a:gd name="T6" fmla="+- 0 -379 -437"/>
                <a:gd name="T7" fmla="*/ -379 h 1929"/>
                <a:gd name="T8" fmla="+- 0 13830 13769"/>
                <a:gd name="T9" fmla="*/ T8 w 4664"/>
                <a:gd name="T10" fmla="+- 0 -363 -437"/>
                <a:gd name="T11" fmla="*/ -363 h 1929"/>
                <a:gd name="T12" fmla="+- 0 13786 13769"/>
                <a:gd name="T13" fmla="*/ T12 w 4664"/>
                <a:gd name="T14" fmla="+- 0 -302 -437"/>
                <a:gd name="T15" fmla="*/ -302 h 1929"/>
                <a:gd name="T16" fmla="+- 0 13834 13769"/>
                <a:gd name="T17" fmla="*/ T16 w 4664"/>
                <a:gd name="T18" fmla="+- 0 -57 -437"/>
                <a:gd name="T19" fmla="*/ -57 h 1929"/>
                <a:gd name="T20" fmla="+- 0 13834 13769"/>
                <a:gd name="T21" fmla="*/ T20 w 4664"/>
                <a:gd name="T22" fmla="+- 0 239 -437"/>
                <a:gd name="T23" fmla="*/ 239 h 1929"/>
                <a:gd name="T24" fmla="+- 0 13829 13769"/>
                <a:gd name="T25" fmla="*/ T24 w 4664"/>
                <a:gd name="T26" fmla="+- 0 489 -437"/>
                <a:gd name="T27" fmla="*/ 489 h 1929"/>
                <a:gd name="T28" fmla="+- 0 13838 13769"/>
                <a:gd name="T29" fmla="*/ T28 w 4664"/>
                <a:gd name="T30" fmla="+- 0 655 -437"/>
                <a:gd name="T31" fmla="*/ 655 h 1929"/>
                <a:gd name="T32" fmla="+- 0 13835 13769"/>
                <a:gd name="T33" fmla="*/ T32 w 4664"/>
                <a:gd name="T34" fmla="+- 0 711 -437"/>
                <a:gd name="T35" fmla="*/ 711 h 1929"/>
                <a:gd name="T36" fmla="+- 0 13835 13769"/>
                <a:gd name="T37" fmla="*/ T36 w 4664"/>
                <a:gd name="T38" fmla="+- 0 934 -437"/>
                <a:gd name="T39" fmla="*/ 934 h 1929"/>
                <a:gd name="T40" fmla="+- 0 13847 13769"/>
                <a:gd name="T41" fmla="*/ T40 w 4664"/>
                <a:gd name="T42" fmla="+- 0 1162 -437"/>
                <a:gd name="T43" fmla="*/ 1162 h 1929"/>
                <a:gd name="T44" fmla="+- 0 13848 13769"/>
                <a:gd name="T45" fmla="*/ T44 w 4664"/>
                <a:gd name="T46" fmla="+- 0 1463 -437"/>
                <a:gd name="T47" fmla="*/ 1463 h 1929"/>
                <a:gd name="T48" fmla="+- 0 13878 13769"/>
                <a:gd name="T49" fmla="*/ T48 w 4664"/>
                <a:gd name="T50" fmla="+- 0 1491 -437"/>
                <a:gd name="T51" fmla="*/ 1491 h 1929"/>
                <a:gd name="T52" fmla="+- 0 14094 13769"/>
                <a:gd name="T53" fmla="*/ T52 w 4664"/>
                <a:gd name="T54" fmla="+- 0 1470 -437"/>
                <a:gd name="T55" fmla="*/ 1470 h 1929"/>
                <a:gd name="T56" fmla="+- 0 14326 13769"/>
                <a:gd name="T57" fmla="*/ T56 w 4664"/>
                <a:gd name="T58" fmla="+- 0 1437 -437"/>
                <a:gd name="T59" fmla="*/ 1437 h 1929"/>
                <a:gd name="T60" fmla="+- 0 16179 13769"/>
                <a:gd name="T61" fmla="*/ T60 w 4664"/>
                <a:gd name="T62" fmla="+- 0 1425 -437"/>
                <a:gd name="T63" fmla="*/ 1425 h 1929"/>
                <a:gd name="T64" fmla="+- 0 17704 13769"/>
                <a:gd name="T65" fmla="*/ T64 w 4664"/>
                <a:gd name="T66" fmla="+- 0 1363 -437"/>
                <a:gd name="T67" fmla="*/ 1363 h 1929"/>
                <a:gd name="T68" fmla="+- 0 17854 13769"/>
                <a:gd name="T69" fmla="*/ T68 w 4664"/>
                <a:gd name="T70" fmla="+- 0 1175 -437"/>
                <a:gd name="T71" fmla="*/ 1175 h 1929"/>
                <a:gd name="T72" fmla="+- 0 18052 13769"/>
                <a:gd name="T73" fmla="*/ T72 w 4664"/>
                <a:gd name="T74" fmla="+- 0 939 -437"/>
                <a:gd name="T75" fmla="*/ 939 h 1929"/>
                <a:gd name="T76" fmla="+- 0 18086 13769"/>
                <a:gd name="T77" fmla="*/ T76 w 4664"/>
                <a:gd name="T78" fmla="+- 0 892 -437"/>
                <a:gd name="T79" fmla="*/ 892 h 1929"/>
                <a:gd name="T80" fmla="+- 0 18177 13769"/>
                <a:gd name="T81" fmla="*/ T80 w 4664"/>
                <a:gd name="T82" fmla="+- 0 790 -437"/>
                <a:gd name="T83" fmla="*/ 790 h 1929"/>
                <a:gd name="T84" fmla="+- 0 18333 13769"/>
                <a:gd name="T85" fmla="*/ T84 w 4664"/>
                <a:gd name="T86" fmla="+- 0 644 -437"/>
                <a:gd name="T87" fmla="*/ 644 h 1929"/>
                <a:gd name="T88" fmla="+- 0 18423 13769"/>
                <a:gd name="T89" fmla="*/ T88 w 4664"/>
                <a:gd name="T90" fmla="+- 0 564 -437"/>
                <a:gd name="T91" fmla="*/ 564 h 1929"/>
                <a:gd name="T92" fmla="+- 0 18390 13769"/>
                <a:gd name="T93" fmla="*/ T92 w 4664"/>
                <a:gd name="T94" fmla="+- 0 449 -437"/>
                <a:gd name="T95" fmla="*/ 449 h 1929"/>
                <a:gd name="T96" fmla="+- 0 18043 13769"/>
                <a:gd name="T97" fmla="*/ T96 w 4664"/>
                <a:gd name="T98" fmla="+- 0 81 -437"/>
                <a:gd name="T99" fmla="*/ 81 h 1929"/>
                <a:gd name="T100" fmla="+- 0 17873 13769"/>
                <a:gd name="T101" fmla="*/ T100 w 4664"/>
                <a:gd name="T102" fmla="+- 0 -92 -437"/>
                <a:gd name="T103" fmla="*/ -92 h 1929"/>
                <a:gd name="T104" fmla="+- 0 17684 13769"/>
                <a:gd name="T105" fmla="*/ T104 w 4664"/>
                <a:gd name="T106" fmla="+- 0 -245 -437"/>
                <a:gd name="T107" fmla="*/ -245 h 1929"/>
                <a:gd name="T108" fmla="+- 0 17645 13769"/>
                <a:gd name="T109" fmla="*/ T108 w 4664"/>
                <a:gd name="T110" fmla="+- 0 -280 -437"/>
                <a:gd name="T111" fmla="*/ -280 h 1929"/>
                <a:gd name="T112" fmla="+- 0 17615 13769"/>
                <a:gd name="T113" fmla="*/ T112 w 4664"/>
                <a:gd name="T114" fmla="+- 0 -320 -437"/>
                <a:gd name="T115" fmla="*/ -320 h 1929"/>
                <a:gd name="T116" fmla="+- 0 17559 13769"/>
                <a:gd name="T117" fmla="*/ T116 w 4664"/>
                <a:gd name="T118" fmla="+- 0 -389 -437"/>
                <a:gd name="T119" fmla="*/ -389 h 1929"/>
                <a:gd name="T120" fmla="+- 0 17308 13769"/>
                <a:gd name="T121" fmla="*/ T120 w 4664"/>
                <a:gd name="T122" fmla="+- 0 -413 -437"/>
                <a:gd name="T123" fmla="*/ -413 h 1929"/>
                <a:gd name="T124" fmla="+- 0 15751 13769"/>
                <a:gd name="T125" fmla="*/ T124 w 4664"/>
                <a:gd name="T126" fmla="+- 0 -419 -437"/>
                <a:gd name="T127" fmla="*/ -419 h 1929"/>
                <a:gd name="T128" fmla="+- 0 14792 13769"/>
                <a:gd name="T129" fmla="*/ T128 w 4664"/>
                <a:gd name="T130" fmla="+- 0 -424 -437"/>
                <a:gd name="T131" fmla="*/ -424 h 1929"/>
                <a:gd name="T132" fmla="+- 0 16179 13769"/>
                <a:gd name="T133" fmla="*/ T132 w 4664"/>
                <a:gd name="T134" fmla="+- 0 1425 -437"/>
                <a:gd name="T135" fmla="*/ 1425 h 1929"/>
                <a:gd name="T136" fmla="+- 0 16471 13769"/>
                <a:gd name="T137" fmla="*/ T136 w 4664"/>
                <a:gd name="T138" fmla="+- 0 1441 -437"/>
                <a:gd name="T139" fmla="*/ 1441 h 1929"/>
                <a:gd name="T140" fmla="+- 0 16760 13769"/>
                <a:gd name="T141" fmla="*/ T140 w 4664"/>
                <a:gd name="T142" fmla="+- 0 1449 -437"/>
                <a:gd name="T143" fmla="*/ 1449 h 1929"/>
                <a:gd name="T144" fmla="+- 0 17493 13769"/>
                <a:gd name="T145" fmla="*/ T144 w 4664"/>
                <a:gd name="T146" fmla="+- 0 1482 -437"/>
                <a:gd name="T147" fmla="*/ 1482 h 1929"/>
                <a:gd name="T148" fmla="+- 0 17644 13769"/>
                <a:gd name="T149" fmla="*/ T148 w 4664"/>
                <a:gd name="T150" fmla="+- 0 1483 -437"/>
                <a:gd name="T151" fmla="*/ 1483 h 1929"/>
                <a:gd name="T152" fmla="+- 0 17650 13769"/>
                <a:gd name="T153" fmla="*/ T152 w 4664"/>
                <a:gd name="T154" fmla="+- 0 1441 -437"/>
                <a:gd name="T155" fmla="*/ 1441 h 1929"/>
                <a:gd name="T156" fmla="+- 0 14564 13769"/>
                <a:gd name="T157" fmla="*/ T156 w 4664"/>
                <a:gd name="T158" fmla="+- 0 1436 -437"/>
                <a:gd name="T159" fmla="*/ 1436 h 1929"/>
                <a:gd name="T160" fmla="+- 0 15057 13769"/>
                <a:gd name="T161" fmla="*/ T160 w 4664"/>
                <a:gd name="T162" fmla="+- 0 1456 -437"/>
                <a:gd name="T163" fmla="*/ 1456 h 1929"/>
                <a:gd name="T164" fmla="+- 0 15860 13769"/>
                <a:gd name="T165" fmla="*/ T164 w 4664"/>
                <a:gd name="T166" fmla="+- 0 1436 -437"/>
                <a:gd name="T167" fmla="*/ 1436 h 1929"/>
                <a:gd name="T168" fmla="+- 0 14482 13769"/>
                <a:gd name="T169" fmla="*/ T168 w 4664"/>
                <a:gd name="T170" fmla="+- 0 1437 -437"/>
                <a:gd name="T171" fmla="*/ 1437 h 1929"/>
                <a:gd name="T172" fmla="+- 0 16067 13769"/>
                <a:gd name="T173" fmla="*/ T172 w 4664"/>
                <a:gd name="T174" fmla="+- 0 -421 -437"/>
                <a:gd name="T175" fmla="*/ -421 h 1929"/>
                <a:gd name="T176" fmla="+- 0 15834 13769"/>
                <a:gd name="T177" fmla="*/ T176 w 4664"/>
                <a:gd name="T178" fmla="+- 0 -418 -437"/>
                <a:gd name="T179" fmla="*/ -418 h 1929"/>
                <a:gd name="T180" fmla="+- 0 16147 13769"/>
                <a:gd name="T181" fmla="*/ T180 w 4664"/>
                <a:gd name="T182" fmla="+- 0 -420 -437"/>
                <a:gd name="T183" fmla="*/ -420 h 1929"/>
                <a:gd name="T184" fmla="+- 0 16843 13769"/>
                <a:gd name="T185" fmla="*/ T184 w 4664"/>
                <a:gd name="T186" fmla="+- 0 -431 -437"/>
                <a:gd name="T187" fmla="*/ -431 h 1929"/>
                <a:gd name="T188" fmla="+- 0 17235 13769"/>
                <a:gd name="T189" fmla="*/ T188 w 4664"/>
                <a:gd name="T190" fmla="+- 0 -420 -437"/>
                <a:gd name="T191" fmla="*/ -420 h 1929"/>
                <a:gd name="T192" fmla="+- 0 17072 13769"/>
                <a:gd name="T193" fmla="*/ T192 w 4664"/>
                <a:gd name="T194" fmla="+- 0 -429 -437"/>
                <a:gd name="T195" fmla="*/ -429 h 1929"/>
                <a:gd name="T196" fmla="+- 0 15142 13769"/>
                <a:gd name="T197" fmla="*/ T196 w 4664"/>
                <a:gd name="T198" fmla="+- 0 -437 -437"/>
                <a:gd name="T199" fmla="*/ -437 h 1929"/>
                <a:gd name="T200" fmla="+- 0 15034 13769"/>
                <a:gd name="T201" fmla="*/ T200 w 4664"/>
                <a:gd name="T202" fmla="+- 0 -428 -437"/>
                <a:gd name="T203" fmla="*/ -428 h 1929"/>
                <a:gd name="T204" fmla="+- 0 15661 13769"/>
                <a:gd name="T205" fmla="*/ T204 w 4664"/>
                <a:gd name="T206" fmla="+- 0 -425 -437"/>
                <a:gd name="T207" fmla="*/ -425 h 1929"/>
                <a:gd name="T208" fmla="+- 0 15265 13769"/>
                <a:gd name="T209" fmla="*/ T208 w 4664"/>
                <a:gd name="T210" fmla="+- 0 -433 -437"/>
                <a:gd name="T211" fmla="*/ -433 h 1929"/>
                <a:gd name="T212" fmla="+- 0 15142 13769"/>
                <a:gd name="T213" fmla="*/ T212 w 4664"/>
                <a:gd name="T214" fmla="+- 0 -437 -437"/>
                <a:gd name="T215" fmla="*/ -437 h 1929"/>
                <a:gd name="T216" fmla="+- 0 15265 13769"/>
                <a:gd name="T217" fmla="*/ T216 w 4664"/>
                <a:gd name="T218" fmla="+- 0 -433 -437"/>
                <a:gd name="T219" fmla="*/ -433 h 1929"/>
                <a:gd name="T220" fmla="+- 0 15430 13769"/>
                <a:gd name="T221" fmla="*/ T220 w 4664"/>
                <a:gd name="T222" fmla="+- 0 -435 -437"/>
                <a:gd name="T223" fmla="*/ -435 h 192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Lst>
              <a:rect l="0" t="0" r="r" b="b"/>
              <a:pathLst>
                <a:path w="4664" h="1929">
                  <a:moveTo>
                    <a:pt x="943" y="7"/>
                  </a:moveTo>
                  <a:lnTo>
                    <a:pt x="899" y="10"/>
                  </a:lnTo>
                  <a:lnTo>
                    <a:pt x="854" y="17"/>
                  </a:lnTo>
                  <a:lnTo>
                    <a:pt x="775" y="29"/>
                  </a:lnTo>
                  <a:lnTo>
                    <a:pt x="721" y="34"/>
                  </a:lnTo>
                  <a:lnTo>
                    <a:pt x="232" y="58"/>
                  </a:lnTo>
                  <a:lnTo>
                    <a:pt x="174" y="63"/>
                  </a:lnTo>
                  <a:lnTo>
                    <a:pt x="118" y="69"/>
                  </a:lnTo>
                  <a:lnTo>
                    <a:pt x="61" y="74"/>
                  </a:lnTo>
                  <a:lnTo>
                    <a:pt x="0" y="77"/>
                  </a:lnTo>
                  <a:lnTo>
                    <a:pt x="5" y="93"/>
                  </a:lnTo>
                  <a:lnTo>
                    <a:pt x="17" y="135"/>
                  </a:lnTo>
                  <a:lnTo>
                    <a:pt x="34" y="201"/>
                  </a:lnTo>
                  <a:lnTo>
                    <a:pt x="51" y="284"/>
                  </a:lnTo>
                  <a:lnTo>
                    <a:pt x="65" y="380"/>
                  </a:lnTo>
                  <a:lnTo>
                    <a:pt x="73" y="485"/>
                  </a:lnTo>
                  <a:lnTo>
                    <a:pt x="71" y="594"/>
                  </a:lnTo>
                  <a:lnTo>
                    <a:pt x="65" y="676"/>
                  </a:lnTo>
                  <a:lnTo>
                    <a:pt x="61" y="759"/>
                  </a:lnTo>
                  <a:lnTo>
                    <a:pt x="59" y="843"/>
                  </a:lnTo>
                  <a:lnTo>
                    <a:pt x="60" y="926"/>
                  </a:lnTo>
                  <a:lnTo>
                    <a:pt x="64" y="1009"/>
                  </a:lnTo>
                  <a:lnTo>
                    <a:pt x="67" y="1066"/>
                  </a:lnTo>
                  <a:lnTo>
                    <a:pt x="69" y="1092"/>
                  </a:lnTo>
                  <a:lnTo>
                    <a:pt x="69" y="1103"/>
                  </a:lnTo>
                  <a:lnTo>
                    <a:pt x="68" y="1116"/>
                  </a:lnTo>
                  <a:lnTo>
                    <a:pt x="66" y="1148"/>
                  </a:lnTo>
                  <a:lnTo>
                    <a:pt x="63" y="1212"/>
                  </a:lnTo>
                  <a:lnTo>
                    <a:pt x="63" y="1300"/>
                  </a:lnTo>
                  <a:lnTo>
                    <a:pt x="66" y="1371"/>
                  </a:lnTo>
                  <a:lnTo>
                    <a:pt x="71" y="1437"/>
                  </a:lnTo>
                  <a:lnTo>
                    <a:pt x="76" y="1509"/>
                  </a:lnTo>
                  <a:lnTo>
                    <a:pt x="78" y="1599"/>
                  </a:lnTo>
                  <a:lnTo>
                    <a:pt x="86" y="1862"/>
                  </a:lnTo>
                  <a:lnTo>
                    <a:pt x="86" y="1867"/>
                  </a:lnTo>
                  <a:lnTo>
                    <a:pt x="79" y="1900"/>
                  </a:lnTo>
                  <a:lnTo>
                    <a:pt x="82" y="1919"/>
                  </a:lnTo>
                  <a:lnTo>
                    <a:pt x="82" y="1920"/>
                  </a:lnTo>
                  <a:lnTo>
                    <a:pt x="109" y="1928"/>
                  </a:lnTo>
                  <a:lnTo>
                    <a:pt x="177" y="1928"/>
                  </a:lnTo>
                  <a:lnTo>
                    <a:pt x="248" y="1922"/>
                  </a:lnTo>
                  <a:lnTo>
                    <a:pt x="325" y="1907"/>
                  </a:lnTo>
                  <a:lnTo>
                    <a:pt x="402" y="1892"/>
                  </a:lnTo>
                  <a:lnTo>
                    <a:pt x="473" y="1880"/>
                  </a:lnTo>
                  <a:lnTo>
                    <a:pt x="557" y="1874"/>
                  </a:lnTo>
                  <a:lnTo>
                    <a:pt x="635" y="1873"/>
                  </a:lnTo>
                  <a:lnTo>
                    <a:pt x="2099" y="1873"/>
                  </a:lnTo>
                  <a:lnTo>
                    <a:pt x="2410" y="1862"/>
                  </a:lnTo>
                  <a:lnTo>
                    <a:pt x="3890" y="1862"/>
                  </a:lnTo>
                  <a:lnTo>
                    <a:pt x="3894" y="1854"/>
                  </a:lnTo>
                  <a:lnTo>
                    <a:pt x="3935" y="1800"/>
                  </a:lnTo>
                  <a:lnTo>
                    <a:pt x="3981" y="1740"/>
                  </a:lnTo>
                  <a:lnTo>
                    <a:pt x="4032" y="1677"/>
                  </a:lnTo>
                  <a:lnTo>
                    <a:pt x="4085" y="1612"/>
                  </a:lnTo>
                  <a:lnTo>
                    <a:pt x="4138" y="1548"/>
                  </a:lnTo>
                  <a:lnTo>
                    <a:pt x="4239" y="1428"/>
                  </a:lnTo>
                  <a:lnTo>
                    <a:pt x="4283" y="1376"/>
                  </a:lnTo>
                  <a:lnTo>
                    <a:pt x="4297" y="1359"/>
                  </a:lnTo>
                  <a:lnTo>
                    <a:pt x="4307" y="1344"/>
                  </a:lnTo>
                  <a:lnTo>
                    <a:pt x="4317" y="1329"/>
                  </a:lnTo>
                  <a:lnTo>
                    <a:pt x="4330" y="1312"/>
                  </a:lnTo>
                  <a:lnTo>
                    <a:pt x="4361" y="1277"/>
                  </a:lnTo>
                  <a:lnTo>
                    <a:pt x="4408" y="1227"/>
                  </a:lnTo>
                  <a:lnTo>
                    <a:pt x="4457" y="1178"/>
                  </a:lnTo>
                  <a:lnTo>
                    <a:pt x="4493" y="1148"/>
                  </a:lnTo>
                  <a:lnTo>
                    <a:pt x="4564" y="1081"/>
                  </a:lnTo>
                  <a:lnTo>
                    <a:pt x="4583" y="1070"/>
                  </a:lnTo>
                  <a:lnTo>
                    <a:pt x="4621" y="1044"/>
                  </a:lnTo>
                  <a:lnTo>
                    <a:pt x="4654" y="1001"/>
                  </a:lnTo>
                  <a:lnTo>
                    <a:pt x="4663" y="943"/>
                  </a:lnTo>
                  <a:lnTo>
                    <a:pt x="4649" y="913"/>
                  </a:lnTo>
                  <a:lnTo>
                    <a:pt x="4621" y="886"/>
                  </a:lnTo>
                  <a:lnTo>
                    <a:pt x="4583" y="851"/>
                  </a:lnTo>
                  <a:lnTo>
                    <a:pt x="4536" y="794"/>
                  </a:lnTo>
                  <a:lnTo>
                    <a:pt x="4274" y="518"/>
                  </a:lnTo>
                  <a:lnTo>
                    <a:pt x="4219" y="462"/>
                  </a:lnTo>
                  <a:lnTo>
                    <a:pt x="4162" y="403"/>
                  </a:lnTo>
                  <a:lnTo>
                    <a:pt x="4104" y="345"/>
                  </a:lnTo>
                  <a:lnTo>
                    <a:pt x="4044" y="289"/>
                  </a:lnTo>
                  <a:lnTo>
                    <a:pt x="3981" y="237"/>
                  </a:lnTo>
                  <a:lnTo>
                    <a:pt x="3915" y="192"/>
                  </a:lnTo>
                  <a:lnTo>
                    <a:pt x="3893" y="177"/>
                  </a:lnTo>
                  <a:lnTo>
                    <a:pt x="3883" y="168"/>
                  </a:lnTo>
                  <a:lnTo>
                    <a:pt x="3876" y="157"/>
                  </a:lnTo>
                  <a:lnTo>
                    <a:pt x="3860" y="138"/>
                  </a:lnTo>
                  <a:lnTo>
                    <a:pt x="3856" y="131"/>
                  </a:lnTo>
                  <a:lnTo>
                    <a:pt x="3846" y="117"/>
                  </a:lnTo>
                  <a:lnTo>
                    <a:pt x="3835" y="101"/>
                  </a:lnTo>
                  <a:lnTo>
                    <a:pt x="3829" y="84"/>
                  </a:lnTo>
                  <a:lnTo>
                    <a:pt x="3790" y="48"/>
                  </a:lnTo>
                  <a:lnTo>
                    <a:pt x="3705" y="32"/>
                  </a:lnTo>
                  <a:lnTo>
                    <a:pt x="3610" y="27"/>
                  </a:lnTo>
                  <a:lnTo>
                    <a:pt x="3539" y="24"/>
                  </a:lnTo>
                  <a:lnTo>
                    <a:pt x="3488" y="19"/>
                  </a:lnTo>
                  <a:lnTo>
                    <a:pt x="2065" y="19"/>
                  </a:lnTo>
                  <a:lnTo>
                    <a:pt x="1982" y="18"/>
                  </a:lnTo>
                  <a:lnTo>
                    <a:pt x="1909" y="13"/>
                  </a:lnTo>
                  <a:lnTo>
                    <a:pt x="1102" y="13"/>
                  </a:lnTo>
                  <a:lnTo>
                    <a:pt x="1023" y="13"/>
                  </a:lnTo>
                  <a:lnTo>
                    <a:pt x="943" y="7"/>
                  </a:lnTo>
                  <a:close/>
                  <a:moveTo>
                    <a:pt x="3890" y="1862"/>
                  </a:moveTo>
                  <a:lnTo>
                    <a:pt x="2410" y="1862"/>
                  </a:lnTo>
                  <a:lnTo>
                    <a:pt x="2464" y="1863"/>
                  </a:lnTo>
                  <a:lnTo>
                    <a:pt x="2533" y="1867"/>
                  </a:lnTo>
                  <a:lnTo>
                    <a:pt x="2702" y="1878"/>
                  </a:lnTo>
                  <a:lnTo>
                    <a:pt x="2796" y="1883"/>
                  </a:lnTo>
                  <a:lnTo>
                    <a:pt x="2893" y="1886"/>
                  </a:lnTo>
                  <a:lnTo>
                    <a:pt x="2991" y="1886"/>
                  </a:lnTo>
                  <a:lnTo>
                    <a:pt x="3036" y="1887"/>
                  </a:lnTo>
                  <a:lnTo>
                    <a:pt x="3107" y="1889"/>
                  </a:lnTo>
                  <a:lnTo>
                    <a:pt x="3724" y="1919"/>
                  </a:lnTo>
                  <a:lnTo>
                    <a:pt x="3800" y="1922"/>
                  </a:lnTo>
                  <a:lnTo>
                    <a:pt x="3853" y="1922"/>
                  </a:lnTo>
                  <a:lnTo>
                    <a:pt x="3875" y="1920"/>
                  </a:lnTo>
                  <a:lnTo>
                    <a:pt x="3882" y="1901"/>
                  </a:lnTo>
                  <a:lnTo>
                    <a:pt x="3881" y="1890"/>
                  </a:lnTo>
                  <a:lnTo>
                    <a:pt x="3881" y="1878"/>
                  </a:lnTo>
                  <a:lnTo>
                    <a:pt x="3890" y="1862"/>
                  </a:lnTo>
                  <a:close/>
                  <a:moveTo>
                    <a:pt x="2091" y="1873"/>
                  </a:moveTo>
                  <a:lnTo>
                    <a:pt x="795" y="1873"/>
                  </a:lnTo>
                  <a:lnTo>
                    <a:pt x="852" y="1873"/>
                  </a:lnTo>
                  <a:lnTo>
                    <a:pt x="925" y="1876"/>
                  </a:lnTo>
                  <a:lnTo>
                    <a:pt x="1288" y="1893"/>
                  </a:lnTo>
                  <a:lnTo>
                    <a:pt x="1374" y="1896"/>
                  </a:lnTo>
                  <a:lnTo>
                    <a:pt x="1450" y="1896"/>
                  </a:lnTo>
                  <a:lnTo>
                    <a:pt x="2091" y="1873"/>
                  </a:lnTo>
                  <a:close/>
                  <a:moveTo>
                    <a:pt x="2099" y="1873"/>
                  </a:moveTo>
                  <a:lnTo>
                    <a:pt x="635" y="1873"/>
                  </a:lnTo>
                  <a:lnTo>
                    <a:pt x="713" y="1874"/>
                  </a:lnTo>
                  <a:lnTo>
                    <a:pt x="2091" y="1873"/>
                  </a:lnTo>
                  <a:lnTo>
                    <a:pt x="2099" y="1873"/>
                  </a:lnTo>
                  <a:close/>
                  <a:moveTo>
                    <a:pt x="2298" y="16"/>
                  </a:moveTo>
                  <a:lnTo>
                    <a:pt x="2221" y="17"/>
                  </a:lnTo>
                  <a:lnTo>
                    <a:pt x="2144" y="18"/>
                  </a:lnTo>
                  <a:lnTo>
                    <a:pt x="2065" y="19"/>
                  </a:lnTo>
                  <a:lnTo>
                    <a:pt x="3488" y="19"/>
                  </a:lnTo>
                  <a:lnTo>
                    <a:pt x="3466" y="17"/>
                  </a:lnTo>
                  <a:lnTo>
                    <a:pt x="2378" y="17"/>
                  </a:lnTo>
                  <a:lnTo>
                    <a:pt x="2298" y="16"/>
                  </a:lnTo>
                  <a:close/>
                  <a:moveTo>
                    <a:pt x="3150" y="6"/>
                  </a:moveTo>
                  <a:lnTo>
                    <a:pt x="3074" y="6"/>
                  </a:lnTo>
                  <a:lnTo>
                    <a:pt x="2687" y="16"/>
                  </a:lnTo>
                  <a:lnTo>
                    <a:pt x="2378" y="17"/>
                  </a:lnTo>
                  <a:lnTo>
                    <a:pt x="3466" y="17"/>
                  </a:lnTo>
                  <a:lnTo>
                    <a:pt x="3459" y="17"/>
                  </a:lnTo>
                  <a:lnTo>
                    <a:pt x="3381" y="11"/>
                  </a:lnTo>
                  <a:lnTo>
                    <a:pt x="3303" y="8"/>
                  </a:lnTo>
                  <a:lnTo>
                    <a:pt x="3226" y="6"/>
                  </a:lnTo>
                  <a:lnTo>
                    <a:pt x="3150" y="6"/>
                  </a:lnTo>
                  <a:close/>
                  <a:moveTo>
                    <a:pt x="1373" y="0"/>
                  </a:moveTo>
                  <a:lnTo>
                    <a:pt x="1336" y="2"/>
                  </a:lnTo>
                  <a:lnTo>
                    <a:pt x="1302" y="6"/>
                  </a:lnTo>
                  <a:lnTo>
                    <a:pt x="1265" y="9"/>
                  </a:lnTo>
                  <a:lnTo>
                    <a:pt x="1102" y="13"/>
                  </a:lnTo>
                  <a:lnTo>
                    <a:pt x="1909" y="13"/>
                  </a:lnTo>
                  <a:lnTo>
                    <a:pt x="1892" y="12"/>
                  </a:lnTo>
                  <a:lnTo>
                    <a:pt x="1813" y="6"/>
                  </a:lnTo>
                  <a:lnTo>
                    <a:pt x="1771" y="4"/>
                  </a:lnTo>
                  <a:lnTo>
                    <a:pt x="1496" y="4"/>
                  </a:lnTo>
                  <a:lnTo>
                    <a:pt x="1455" y="4"/>
                  </a:lnTo>
                  <a:lnTo>
                    <a:pt x="1417" y="2"/>
                  </a:lnTo>
                  <a:lnTo>
                    <a:pt x="1373" y="0"/>
                  </a:lnTo>
                  <a:close/>
                  <a:moveTo>
                    <a:pt x="1661" y="2"/>
                  </a:moveTo>
                  <a:lnTo>
                    <a:pt x="1579" y="3"/>
                  </a:lnTo>
                  <a:lnTo>
                    <a:pt x="1496" y="4"/>
                  </a:lnTo>
                  <a:lnTo>
                    <a:pt x="1771" y="4"/>
                  </a:lnTo>
                  <a:lnTo>
                    <a:pt x="1738" y="3"/>
                  </a:lnTo>
                  <a:lnTo>
                    <a:pt x="1661" y="2"/>
                  </a:lnTo>
                  <a:close/>
                </a:path>
              </a:pathLst>
            </a:custGeom>
            <a:solidFill>
              <a:srgbClr val="DEA02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14" name="Text Box 4">
              <a:extLst>
                <a:ext uri="{FF2B5EF4-FFF2-40B4-BE49-F238E27FC236}">
                  <a16:creationId xmlns:a16="http://schemas.microsoft.com/office/drawing/2014/main" id="{B173C853-51C1-4EFC-AAA7-F9B8A124DC19}"/>
                </a:ext>
              </a:extLst>
            </p:cNvPr>
            <p:cNvSpPr txBox="1">
              <a:spLocks noChangeArrowheads="1"/>
            </p:cNvSpPr>
            <p:nvPr/>
          </p:nvSpPr>
          <p:spPr bwMode="auto">
            <a:xfrm>
              <a:off x="13972" y="-438"/>
              <a:ext cx="4460" cy="19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defTabSz="1219170" eaLnBrk="0" fontAlgn="base" hangingPunct="0">
                <a:spcBef>
                  <a:spcPts val="17"/>
                </a:spcBef>
                <a:spcAft>
                  <a:spcPts val="1067"/>
                </a:spcAft>
              </a:pPr>
              <a:endParaRPr lang="en-GB" altLang="en-US" sz="3467" dirty="0">
                <a:latin typeface="Arial" panose="020B0604020202020204" pitchFamily="34" charset="0"/>
              </a:endParaRPr>
            </a:p>
            <a:p>
              <a:pPr defTabSz="1219170" eaLnBrk="0" fontAlgn="base" hangingPunct="0">
                <a:spcBef>
                  <a:spcPct val="0"/>
                </a:spcBef>
                <a:spcAft>
                  <a:spcPts val="1067"/>
                </a:spcAft>
              </a:pPr>
              <a:r>
                <a:rPr lang="en-GB" altLang="en-US" sz="3467" dirty="0">
                  <a:solidFill>
                    <a:srgbClr val="FFFFFF"/>
                  </a:solidFill>
                  <a:latin typeface="Arial" panose="020B0604020202020204" pitchFamily="34" charset="0"/>
                </a:rPr>
                <a:t>    TRUST</a:t>
              </a:r>
              <a:endParaRPr lang="en-US" altLang="en-US" sz="2400" dirty="0">
                <a:latin typeface="Arial" panose="020B0604020202020204" pitchFamily="34" charset="0"/>
              </a:endParaRPr>
            </a:p>
          </p:txBody>
        </p:sp>
      </p:grpSp>
      <p:grpSp>
        <p:nvGrpSpPr>
          <p:cNvPr id="15" name="Group 5">
            <a:extLst>
              <a:ext uri="{FF2B5EF4-FFF2-40B4-BE49-F238E27FC236}">
                <a16:creationId xmlns:a16="http://schemas.microsoft.com/office/drawing/2014/main" id="{266F0E3D-F424-40C3-AC6F-0BDD5EB1CB71}"/>
              </a:ext>
            </a:extLst>
          </p:cNvPr>
          <p:cNvGrpSpPr>
            <a:grpSpLocks/>
          </p:cNvGrpSpPr>
          <p:nvPr/>
        </p:nvGrpSpPr>
        <p:grpSpPr bwMode="auto">
          <a:xfrm>
            <a:off x="982771" y="4840079"/>
            <a:ext cx="3928533" cy="1676400"/>
            <a:chOff x="13749" y="-469"/>
            <a:chExt cx="4642" cy="1978"/>
          </a:xfrm>
        </p:grpSpPr>
        <p:sp>
          <p:nvSpPr>
            <p:cNvPr id="16" name="AutoShape 6">
              <a:extLst>
                <a:ext uri="{FF2B5EF4-FFF2-40B4-BE49-F238E27FC236}">
                  <a16:creationId xmlns:a16="http://schemas.microsoft.com/office/drawing/2014/main" id="{AC621D05-7110-4F38-A0CD-19C3137510D1}"/>
                </a:ext>
              </a:extLst>
            </p:cNvPr>
            <p:cNvSpPr>
              <a:spLocks/>
            </p:cNvSpPr>
            <p:nvPr/>
          </p:nvSpPr>
          <p:spPr bwMode="auto">
            <a:xfrm>
              <a:off x="13749" y="-470"/>
              <a:ext cx="4642" cy="1978"/>
            </a:xfrm>
            <a:custGeom>
              <a:avLst/>
              <a:gdLst>
                <a:gd name="T0" fmla="+- 0 13780 13749"/>
                <a:gd name="T1" fmla="*/ T0 w 4642"/>
                <a:gd name="T2" fmla="+- 0 -402 -469"/>
                <a:gd name="T3" fmla="*/ -402 h 1978"/>
                <a:gd name="T4" fmla="+- 0 13757 13749"/>
                <a:gd name="T5" fmla="*/ T4 w 4642"/>
                <a:gd name="T6" fmla="+- 0 -351 -469"/>
                <a:gd name="T7" fmla="*/ -351 h 1978"/>
                <a:gd name="T8" fmla="+- 0 13776 13749"/>
                <a:gd name="T9" fmla="*/ T8 w 4642"/>
                <a:gd name="T10" fmla="+- 0 -292 -469"/>
                <a:gd name="T11" fmla="*/ -292 h 1978"/>
                <a:gd name="T12" fmla="+- 0 13801 13749"/>
                <a:gd name="T13" fmla="*/ T12 w 4642"/>
                <a:gd name="T14" fmla="+- 0 195 -469"/>
                <a:gd name="T15" fmla="*/ 195 h 1978"/>
                <a:gd name="T16" fmla="+- 0 13818 13749"/>
                <a:gd name="T17" fmla="*/ T16 w 4642"/>
                <a:gd name="T18" fmla="+- 0 434 -469"/>
                <a:gd name="T19" fmla="*/ 434 h 1978"/>
                <a:gd name="T20" fmla="+- 0 13820 13749"/>
                <a:gd name="T21" fmla="*/ T20 w 4642"/>
                <a:gd name="T22" fmla="+- 0 662 -469"/>
                <a:gd name="T23" fmla="*/ 662 h 1978"/>
                <a:gd name="T24" fmla="+- 0 13803 13749"/>
                <a:gd name="T25" fmla="*/ T24 w 4642"/>
                <a:gd name="T26" fmla="+- 0 813 -469"/>
                <a:gd name="T27" fmla="*/ 813 h 1978"/>
                <a:gd name="T28" fmla="+- 0 13791 13749"/>
                <a:gd name="T29" fmla="*/ T28 w 4642"/>
                <a:gd name="T30" fmla="+- 0 961 -469"/>
                <a:gd name="T31" fmla="*/ 961 h 1978"/>
                <a:gd name="T32" fmla="+- 0 13790 13749"/>
                <a:gd name="T33" fmla="*/ T32 w 4642"/>
                <a:gd name="T34" fmla="+- 0 1109 -469"/>
                <a:gd name="T35" fmla="*/ 1109 h 1978"/>
                <a:gd name="T36" fmla="+- 0 13784 13749"/>
                <a:gd name="T37" fmla="*/ T36 w 4642"/>
                <a:gd name="T38" fmla="+- 0 1359 -469"/>
                <a:gd name="T39" fmla="*/ 1359 h 1978"/>
                <a:gd name="T40" fmla="+- 0 13810 13749"/>
                <a:gd name="T41" fmla="*/ T40 w 4642"/>
                <a:gd name="T42" fmla="+- 0 1508 -469"/>
                <a:gd name="T43" fmla="*/ 1508 h 1978"/>
                <a:gd name="T44" fmla="+- 0 13970 13749"/>
                <a:gd name="T45" fmla="*/ T44 w 4642"/>
                <a:gd name="T46" fmla="+- 0 1471 -469"/>
                <a:gd name="T47" fmla="*/ 1471 h 1978"/>
                <a:gd name="T48" fmla="+- 0 15510 13749"/>
                <a:gd name="T49" fmla="*/ T48 w 4642"/>
                <a:gd name="T50" fmla="+- 0 1455 -469"/>
                <a:gd name="T51" fmla="*/ 1455 h 1978"/>
                <a:gd name="T52" fmla="+- 0 17533 13749"/>
                <a:gd name="T53" fmla="*/ T52 w 4642"/>
                <a:gd name="T54" fmla="+- 0 1433 -469"/>
                <a:gd name="T55" fmla="*/ 1433 h 1978"/>
                <a:gd name="T56" fmla="+- 0 17624 13749"/>
                <a:gd name="T57" fmla="*/ T56 w 4642"/>
                <a:gd name="T58" fmla="+- 0 1309 -469"/>
                <a:gd name="T59" fmla="*/ 1309 h 1978"/>
                <a:gd name="T60" fmla="+- 0 17936 13749"/>
                <a:gd name="T61" fmla="*/ T60 w 4642"/>
                <a:gd name="T62" fmla="+- 0 970 -469"/>
                <a:gd name="T63" fmla="*/ 970 h 1978"/>
                <a:gd name="T64" fmla="+- 0 18045 13749"/>
                <a:gd name="T65" fmla="*/ T64 w 4642"/>
                <a:gd name="T66" fmla="+- 0 853 -469"/>
                <a:gd name="T67" fmla="*/ 853 h 1978"/>
                <a:gd name="T68" fmla="+- 0 18091 13749"/>
                <a:gd name="T69" fmla="*/ T68 w 4642"/>
                <a:gd name="T70" fmla="+- 0 800 -469"/>
                <a:gd name="T71" fmla="*/ 800 h 1978"/>
                <a:gd name="T72" fmla="+- 0 18181 13749"/>
                <a:gd name="T73" fmla="*/ T72 w 4642"/>
                <a:gd name="T74" fmla="+- 0 709 -469"/>
                <a:gd name="T75" fmla="*/ 709 h 1978"/>
                <a:gd name="T76" fmla="+- 0 18337 13749"/>
                <a:gd name="T77" fmla="*/ T76 w 4642"/>
                <a:gd name="T78" fmla="+- 0 585 -469"/>
                <a:gd name="T79" fmla="*/ 585 h 1978"/>
                <a:gd name="T80" fmla="+- 0 18390 13749"/>
                <a:gd name="T81" fmla="*/ T80 w 4642"/>
                <a:gd name="T82" fmla="+- 0 508 -469"/>
                <a:gd name="T83" fmla="*/ 508 h 1978"/>
                <a:gd name="T84" fmla="+- 0 18254 13749"/>
                <a:gd name="T85" fmla="*/ T84 w 4642"/>
                <a:gd name="T86" fmla="+- 0 392 -469"/>
                <a:gd name="T87" fmla="*/ 392 h 1978"/>
                <a:gd name="T88" fmla="+- 0 18097 13749"/>
                <a:gd name="T89" fmla="*/ T88 w 4642"/>
                <a:gd name="T90" fmla="+- 0 221 -469"/>
                <a:gd name="T91" fmla="*/ 221 h 1978"/>
                <a:gd name="T92" fmla="+- 0 17919 13749"/>
                <a:gd name="T93" fmla="*/ T92 w 4642"/>
                <a:gd name="T94" fmla="+- 0 50 -469"/>
                <a:gd name="T95" fmla="*/ 50 h 1978"/>
                <a:gd name="T96" fmla="+- 0 17753 13749"/>
                <a:gd name="T97" fmla="*/ T96 w 4642"/>
                <a:gd name="T98" fmla="+- 0 -99 -469"/>
                <a:gd name="T99" fmla="*/ -99 h 1978"/>
                <a:gd name="T100" fmla="+- 0 17540 13749"/>
                <a:gd name="T101" fmla="*/ T100 w 4642"/>
                <a:gd name="T102" fmla="+- 0 -345 -469"/>
                <a:gd name="T103" fmla="*/ -345 h 1978"/>
                <a:gd name="T104" fmla="+- 0 17507 13749"/>
                <a:gd name="T105" fmla="*/ T104 w 4642"/>
                <a:gd name="T106" fmla="+- 0 -392 -469"/>
                <a:gd name="T107" fmla="*/ -392 h 1978"/>
                <a:gd name="T108" fmla="+- 0 13866 13749"/>
                <a:gd name="T109" fmla="*/ T108 w 4642"/>
                <a:gd name="T110" fmla="+- 0 -412 -469"/>
                <a:gd name="T111" fmla="*/ -412 h 1978"/>
                <a:gd name="T112" fmla="+- 0 17418 13749"/>
                <a:gd name="T113" fmla="*/ T112 w 4642"/>
                <a:gd name="T114" fmla="+- 0 1468 -469"/>
                <a:gd name="T115" fmla="*/ 1468 h 1978"/>
                <a:gd name="T116" fmla="+- 0 17023 13749"/>
                <a:gd name="T117" fmla="*/ T116 w 4642"/>
                <a:gd name="T118" fmla="+- 0 1476 -469"/>
                <a:gd name="T119" fmla="*/ 1476 h 1978"/>
                <a:gd name="T120" fmla="+- 0 17265 13749"/>
                <a:gd name="T121" fmla="*/ T120 w 4642"/>
                <a:gd name="T122" fmla="+- 0 1477 -469"/>
                <a:gd name="T123" fmla="*/ 1477 h 1978"/>
                <a:gd name="T124" fmla="+- 0 17510 13749"/>
                <a:gd name="T125" fmla="*/ T124 w 4642"/>
                <a:gd name="T126" fmla="+- 0 1450 -469"/>
                <a:gd name="T127" fmla="*/ 1450 h 1978"/>
                <a:gd name="T128" fmla="+- 0 16050 13749"/>
                <a:gd name="T129" fmla="*/ T128 w 4642"/>
                <a:gd name="T130" fmla="+- 0 1453 -469"/>
                <a:gd name="T131" fmla="*/ 1453 h 1978"/>
                <a:gd name="T132" fmla="+- 0 16794 13749"/>
                <a:gd name="T133" fmla="*/ T132 w 4642"/>
                <a:gd name="T134" fmla="+- 0 1470 -469"/>
                <a:gd name="T135" fmla="*/ 1470 h 1978"/>
                <a:gd name="T136" fmla="+- 0 17452 13749"/>
                <a:gd name="T137" fmla="*/ T136 w 4642"/>
                <a:gd name="T138" fmla="+- 0 1465 -469"/>
                <a:gd name="T139" fmla="*/ 1465 h 1978"/>
                <a:gd name="T140" fmla="+- 0 15510 13749"/>
                <a:gd name="T141" fmla="*/ T140 w 4642"/>
                <a:gd name="T142" fmla="+- 0 1455 -469"/>
                <a:gd name="T143" fmla="*/ 1455 h 1978"/>
                <a:gd name="T144" fmla="+- 0 14634 13749"/>
                <a:gd name="T145" fmla="*/ T144 w 4642"/>
                <a:gd name="T146" fmla="+- 0 1459 -469"/>
                <a:gd name="T147" fmla="*/ 1459 h 1978"/>
                <a:gd name="T148" fmla="+- 0 14864 13749"/>
                <a:gd name="T149" fmla="*/ T148 w 4642"/>
                <a:gd name="T150" fmla="+- 0 1471 -469"/>
                <a:gd name="T151" fmla="*/ 1471 h 1978"/>
                <a:gd name="T152" fmla="+- 0 15248 13749"/>
                <a:gd name="T153" fmla="*/ T152 w 4642"/>
                <a:gd name="T154" fmla="+- 0 1459 -469"/>
                <a:gd name="T155" fmla="*/ 1459 h 1978"/>
                <a:gd name="T156" fmla="+- 0 14717 13749"/>
                <a:gd name="T157" fmla="*/ T156 w 4642"/>
                <a:gd name="T158" fmla="+- 0 -469 -469"/>
                <a:gd name="T159" fmla="*/ -469 h 1978"/>
                <a:gd name="T160" fmla="+- 0 14317 13749"/>
                <a:gd name="T161" fmla="*/ T160 w 4642"/>
                <a:gd name="T162" fmla="+- 0 -451 -469"/>
                <a:gd name="T163" fmla="*/ -451 h 1978"/>
                <a:gd name="T164" fmla="+- 0 13999 13749"/>
                <a:gd name="T165" fmla="*/ T164 w 4642"/>
                <a:gd name="T166" fmla="+- 0 -430 -469"/>
                <a:gd name="T167" fmla="*/ -430 h 1978"/>
                <a:gd name="T168" fmla="+- 0 13866 13749"/>
                <a:gd name="T169" fmla="*/ T168 w 4642"/>
                <a:gd name="T170" fmla="+- 0 -412 -469"/>
                <a:gd name="T171" fmla="*/ -412 h 1978"/>
                <a:gd name="T172" fmla="+- 0 17447 13749"/>
                <a:gd name="T173" fmla="*/ T172 w 4642"/>
                <a:gd name="T174" fmla="+- 0 -420 -469"/>
                <a:gd name="T175" fmla="*/ -420 h 1978"/>
                <a:gd name="T176" fmla="+- 0 15392 13749"/>
                <a:gd name="T177" fmla="*/ T176 w 4642"/>
                <a:gd name="T178" fmla="+- 0 -425 -469"/>
                <a:gd name="T179" fmla="*/ -425 h 1978"/>
                <a:gd name="T180" fmla="+- 0 15141 13749"/>
                <a:gd name="T181" fmla="*/ T180 w 4642"/>
                <a:gd name="T182" fmla="+- 0 -446 -469"/>
                <a:gd name="T183" fmla="*/ -446 h 1978"/>
                <a:gd name="T184" fmla="+- 0 14981 13749"/>
                <a:gd name="T185" fmla="*/ T184 w 4642"/>
                <a:gd name="T186" fmla="+- 0 -457 -469"/>
                <a:gd name="T187" fmla="*/ -457 h 1978"/>
                <a:gd name="T188" fmla="+- 0 14717 13749"/>
                <a:gd name="T189" fmla="*/ T188 w 4642"/>
                <a:gd name="T190" fmla="+- 0 -469 -469"/>
                <a:gd name="T191" fmla="*/ -469 h 1978"/>
                <a:gd name="T192" fmla="+- 0 15606 13749"/>
                <a:gd name="T193" fmla="*/ T192 w 4642"/>
                <a:gd name="T194" fmla="+- 0 -423 -469"/>
                <a:gd name="T195" fmla="*/ -423 h 1978"/>
                <a:gd name="T196" fmla="+- 0 17409 13749"/>
                <a:gd name="T197" fmla="*/ T196 w 4642"/>
                <a:gd name="T198" fmla="+- 0 -425 -469"/>
                <a:gd name="T199" fmla="*/ -425 h 1978"/>
                <a:gd name="T200" fmla="+- 0 17057 13749"/>
                <a:gd name="T201" fmla="*/ T200 w 4642"/>
                <a:gd name="T202" fmla="+- 0 -432 -469"/>
                <a:gd name="T203" fmla="*/ -432 h 1978"/>
                <a:gd name="T204" fmla="+- 0 16830 13749"/>
                <a:gd name="T205" fmla="*/ T204 w 4642"/>
                <a:gd name="T206" fmla="+- 0 -441 -469"/>
                <a:gd name="T207" fmla="*/ -441 h 1978"/>
                <a:gd name="T208" fmla="+- 0 17057 13749"/>
                <a:gd name="T209" fmla="*/ T208 w 4642"/>
                <a:gd name="T210" fmla="+- 0 -432 -469"/>
                <a:gd name="T211" fmla="*/ -432 h 1978"/>
                <a:gd name="T212" fmla="+- 0 17256 13749"/>
                <a:gd name="T213" fmla="*/ T212 w 4642"/>
                <a:gd name="T214" fmla="+- 0 -440 -469"/>
                <a:gd name="T215" fmla="*/ -440 h 197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Lst>
              <a:rect l="0" t="0" r="r" b="b"/>
              <a:pathLst>
                <a:path w="4642" h="1978">
                  <a:moveTo>
                    <a:pt x="75" y="55"/>
                  </a:moveTo>
                  <a:lnTo>
                    <a:pt x="49" y="58"/>
                  </a:lnTo>
                  <a:lnTo>
                    <a:pt x="31" y="67"/>
                  </a:lnTo>
                  <a:lnTo>
                    <a:pt x="16" y="81"/>
                  </a:lnTo>
                  <a:lnTo>
                    <a:pt x="0" y="99"/>
                  </a:lnTo>
                  <a:lnTo>
                    <a:pt x="8" y="118"/>
                  </a:lnTo>
                  <a:lnTo>
                    <a:pt x="16" y="131"/>
                  </a:lnTo>
                  <a:lnTo>
                    <a:pt x="23" y="147"/>
                  </a:lnTo>
                  <a:lnTo>
                    <a:pt x="27" y="177"/>
                  </a:lnTo>
                  <a:lnTo>
                    <a:pt x="47" y="502"/>
                  </a:lnTo>
                  <a:lnTo>
                    <a:pt x="48" y="585"/>
                  </a:lnTo>
                  <a:lnTo>
                    <a:pt x="52" y="664"/>
                  </a:lnTo>
                  <a:lnTo>
                    <a:pt x="57" y="742"/>
                  </a:lnTo>
                  <a:lnTo>
                    <a:pt x="63" y="820"/>
                  </a:lnTo>
                  <a:lnTo>
                    <a:pt x="69" y="903"/>
                  </a:lnTo>
                  <a:lnTo>
                    <a:pt x="73" y="992"/>
                  </a:lnTo>
                  <a:lnTo>
                    <a:pt x="74" y="1089"/>
                  </a:lnTo>
                  <a:lnTo>
                    <a:pt x="71" y="1131"/>
                  </a:lnTo>
                  <a:lnTo>
                    <a:pt x="65" y="1180"/>
                  </a:lnTo>
                  <a:lnTo>
                    <a:pt x="58" y="1232"/>
                  </a:lnTo>
                  <a:lnTo>
                    <a:pt x="54" y="1282"/>
                  </a:lnTo>
                  <a:lnTo>
                    <a:pt x="51" y="1333"/>
                  </a:lnTo>
                  <a:lnTo>
                    <a:pt x="46" y="1381"/>
                  </a:lnTo>
                  <a:lnTo>
                    <a:pt x="42" y="1430"/>
                  </a:lnTo>
                  <a:lnTo>
                    <a:pt x="41" y="1474"/>
                  </a:lnTo>
                  <a:lnTo>
                    <a:pt x="41" y="1509"/>
                  </a:lnTo>
                  <a:lnTo>
                    <a:pt x="41" y="1578"/>
                  </a:lnTo>
                  <a:lnTo>
                    <a:pt x="40" y="1664"/>
                  </a:lnTo>
                  <a:lnTo>
                    <a:pt x="37" y="1746"/>
                  </a:lnTo>
                  <a:lnTo>
                    <a:pt x="35" y="1828"/>
                  </a:lnTo>
                  <a:lnTo>
                    <a:pt x="34" y="1913"/>
                  </a:lnTo>
                  <a:lnTo>
                    <a:pt x="40" y="1961"/>
                  </a:lnTo>
                  <a:lnTo>
                    <a:pt x="61" y="1977"/>
                  </a:lnTo>
                  <a:lnTo>
                    <a:pt x="97" y="1972"/>
                  </a:lnTo>
                  <a:lnTo>
                    <a:pt x="150" y="1957"/>
                  </a:lnTo>
                  <a:lnTo>
                    <a:pt x="221" y="1940"/>
                  </a:lnTo>
                  <a:lnTo>
                    <a:pt x="312" y="1932"/>
                  </a:lnTo>
                  <a:lnTo>
                    <a:pt x="753" y="1924"/>
                  </a:lnTo>
                  <a:lnTo>
                    <a:pt x="1761" y="1924"/>
                  </a:lnTo>
                  <a:lnTo>
                    <a:pt x="2057" y="1919"/>
                  </a:lnTo>
                  <a:lnTo>
                    <a:pt x="3761" y="1919"/>
                  </a:lnTo>
                  <a:lnTo>
                    <a:pt x="3784" y="1902"/>
                  </a:lnTo>
                  <a:lnTo>
                    <a:pt x="3808" y="1869"/>
                  </a:lnTo>
                  <a:lnTo>
                    <a:pt x="3836" y="1826"/>
                  </a:lnTo>
                  <a:lnTo>
                    <a:pt x="3875" y="1778"/>
                  </a:lnTo>
                  <a:lnTo>
                    <a:pt x="4131" y="1509"/>
                  </a:lnTo>
                  <a:lnTo>
                    <a:pt x="4157" y="1474"/>
                  </a:lnTo>
                  <a:lnTo>
                    <a:pt x="4187" y="1439"/>
                  </a:lnTo>
                  <a:lnTo>
                    <a:pt x="4219" y="1404"/>
                  </a:lnTo>
                  <a:lnTo>
                    <a:pt x="4249" y="1372"/>
                  </a:lnTo>
                  <a:lnTo>
                    <a:pt x="4296" y="1322"/>
                  </a:lnTo>
                  <a:lnTo>
                    <a:pt x="4312" y="1304"/>
                  </a:lnTo>
                  <a:lnTo>
                    <a:pt x="4328" y="1286"/>
                  </a:lnTo>
                  <a:lnTo>
                    <a:pt x="4342" y="1269"/>
                  </a:lnTo>
                  <a:lnTo>
                    <a:pt x="4356" y="1253"/>
                  </a:lnTo>
                  <a:lnTo>
                    <a:pt x="4374" y="1234"/>
                  </a:lnTo>
                  <a:lnTo>
                    <a:pt x="4432" y="1178"/>
                  </a:lnTo>
                  <a:lnTo>
                    <a:pt x="4472" y="1141"/>
                  </a:lnTo>
                  <a:lnTo>
                    <a:pt x="4516" y="1105"/>
                  </a:lnTo>
                  <a:lnTo>
                    <a:pt x="4588" y="1054"/>
                  </a:lnTo>
                  <a:lnTo>
                    <a:pt x="4619" y="1029"/>
                  </a:lnTo>
                  <a:lnTo>
                    <a:pt x="4640" y="1004"/>
                  </a:lnTo>
                  <a:lnTo>
                    <a:pt x="4641" y="977"/>
                  </a:lnTo>
                  <a:lnTo>
                    <a:pt x="4613" y="950"/>
                  </a:lnTo>
                  <a:lnTo>
                    <a:pt x="4560" y="911"/>
                  </a:lnTo>
                  <a:lnTo>
                    <a:pt x="4505" y="861"/>
                  </a:lnTo>
                  <a:lnTo>
                    <a:pt x="4451" y="805"/>
                  </a:lnTo>
                  <a:lnTo>
                    <a:pt x="4398" y="747"/>
                  </a:lnTo>
                  <a:lnTo>
                    <a:pt x="4348" y="690"/>
                  </a:lnTo>
                  <a:lnTo>
                    <a:pt x="4302" y="638"/>
                  </a:lnTo>
                  <a:lnTo>
                    <a:pt x="4237" y="577"/>
                  </a:lnTo>
                  <a:lnTo>
                    <a:pt x="4170" y="519"/>
                  </a:lnTo>
                  <a:lnTo>
                    <a:pt x="4108" y="467"/>
                  </a:lnTo>
                  <a:lnTo>
                    <a:pt x="4061" y="425"/>
                  </a:lnTo>
                  <a:lnTo>
                    <a:pt x="4004" y="370"/>
                  </a:lnTo>
                  <a:lnTo>
                    <a:pt x="3959" y="325"/>
                  </a:lnTo>
                  <a:lnTo>
                    <a:pt x="3917" y="278"/>
                  </a:lnTo>
                  <a:lnTo>
                    <a:pt x="3791" y="124"/>
                  </a:lnTo>
                  <a:lnTo>
                    <a:pt x="3776" y="104"/>
                  </a:lnTo>
                  <a:lnTo>
                    <a:pt x="3766" y="90"/>
                  </a:lnTo>
                  <a:lnTo>
                    <a:pt x="3758" y="77"/>
                  </a:lnTo>
                  <a:lnTo>
                    <a:pt x="3749" y="60"/>
                  </a:lnTo>
                  <a:lnTo>
                    <a:pt x="3737" y="57"/>
                  </a:lnTo>
                  <a:lnTo>
                    <a:pt x="117" y="57"/>
                  </a:lnTo>
                  <a:lnTo>
                    <a:pt x="99" y="56"/>
                  </a:lnTo>
                  <a:lnTo>
                    <a:pt x="75" y="55"/>
                  </a:lnTo>
                  <a:close/>
                  <a:moveTo>
                    <a:pt x="3669" y="1937"/>
                  </a:moveTo>
                  <a:lnTo>
                    <a:pt x="3112" y="1937"/>
                  </a:lnTo>
                  <a:lnTo>
                    <a:pt x="3179" y="1939"/>
                  </a:lnTo>
                  <a:lnTo>
                    <a:pt x="3274" y="1945"/>
                  </a:lnTo>
                  <a:lnTo>
                    <a:pt x="3328" y="1947"/>
                  </a:lnTo>
                  <a:lnTo>
                    <a:pt x="3414" y="1947"/>
                  </a:lnTo>
                  <a:lnTo>
                    <a:pt x="3516" y="1946"/>
                  </a:lnTo>
                  <a:lnTo>
                    <a:pt x="3618" y="1941"/>
                  </a:lnTo>
                  <a:lnTo>
                    <a:pt x="3669" y="1937"/>
                  </a:lnTo>
                  <a:close/>
                  <a:moveTo>
                    <a:pt x="3761" y="1919"/>
                  </a:moveTo>
                  <a:lnTo>
                    <a:pt x="2146" y="1919"/>
                  </a:lnTo>
                  <a:lnTo>
                    <a:pt x="2229" y="1920"/>
                  </a:lnTo>
                  <a:lnTo>
                    <a:pt x="2301" y="1922"/>
                  </a:lnTo>
                  <a:lnTo>
                    <a:pt x="2359" y="1927"/>
                  </a:lnTo>
                  <a:lnTo>
                    <a:pt x="2949" y="1945"/>
                  </a:lnTo>
                  <a:lnTo>
                    <a:pt x="3045" y="1939"/>
                  </a:lnTo>
                  <a:lnTo>
                    <a:pt x="3112" y="1937"/>
                  </a:lnTo>
                  <a:lnTo>
                    <a:pt x="3669" y="1937"/>
                  </a:lnTo>
                  <a:lnTo>
                    <a:pt x="3703" y="1934"/>
                  </a:lnTo>
                  <a:lnTo>
                    <a:pt x="3756" y="1923"/>
                  </a:lnTo>
                  <a:lnTo>
                    <a:pt x="3761" y="1919"/>
                  </a:lnTo>
                  <a:close/>
                  <a:moveTo>
                    <a:pt x="1761" y="1924"/>
                  </a:moveTo>
                  <a:lnTo>
                    <a:pt x="753" y="1924"/>
                  </a:lnTo>
                  <a:lnTo>
                    <a:pt x="832" y="1925"/>
                  </a:lnTo>
                  <a:lnTo>
                    <a:pt x="885" y="1928"/>
                  </a:lnTo>
                  <a:lnTo>
                    <a:pt x="961" y="1935"/>
                  </a:lnTo>
                  <a:lnTo>
                    <a:pt x="1038" y="1939"/>
                  </a:lnTo>
                  <a:lnTo>
                    <a:pt x="1115" y="1940"/>
                  </a:lnTo>
                  <a:lnTo>
                    <a:pt x="1193" y="1940"/>
                  </a:lnTo>
                  <a:lnTo>
                    <a:pt x="1271" y="1938"/>
                  </a:lnTo>
                  <a:lnTo>
                    <a:pt x="1499" y="1928"/>
                  </a:lnTo>
                  <a:lnTo>
                    <a:pt x="1573" y="1926"/>
                  </a:lnTo>
                  <a:lnTo>
                    <a:pt x="1761" y="1924"/>
                  </a:lnTo>
                  <a:close/>
                  <a:moveTo>
                    <a:pt x="968" y="0"/>
                  </a:moveTo>
                  <a:lnTo>
                    <a:pt x="889" y="1"/>
                  </a:lnTo>
                  <a:lnTo>
                    <a:pt x="811" y="5"/>
                  </a:lnTo>
                  <a:lnTo>
                    <a:pt x="568" y="18"/>
                  </a:lnTo>
                  <a:lnTo>
                    <a:pt x="390" y="25"/>
                  </a:lnTo>
                  <a:lnTo>
                    <a:pt x="319" y="31"/>
                  </a:lnTo>
                  <a:lnTo>
                    <a:pt x="250" y="39"/>
                  </a:lnTo>
                  <a:lnTo>
                    <a:pt x="169" y="53"/>
                  </a:lnTo>
                  <a:lnTo>
                    <a:pt x="138" y="57"/>
                  </a:lnTo>
                  <a:lnTo>
                    <a:pt x="117" y="57"/>
                  </a:lnTo>
                  <a:lnTo>
                    <a:pt x="3737" y="57"/>
                  </a:lnTo>
                  <a:lnTo>
                    <a:pt x="3703" y="50"/>
                  </a:lnTo>
                  <a:lnTo>
                    <a:pt x="3698" y="49"/>
                  </a:lnTo>
                  <a:lnTo>
                    <a:pt x="1786" y="49"/>
                  </a:lnTo>
                  <a:lnTo>
                    <a:pt x="1719" y="49"/>
                  </a:lnTo>
                  <a:lnTo>
                    <a:pt x="1643" y="44"/>
                  </a:lnTo>
                  <a:lnTo>
                    <a:pt x="1550" y="34"/>
                  </a:lnTo>
                  <a:lnTo>
                    <a:pt x="1499" y="29"/>
                  </a:lnTo>
                  <a:lnTo>
                    <a:pt x="1392" y="23"/>
                  </a:lnTo>
                  <a:lnTo>
                    <a:pt x="1313" y="16"/>
                  </a:lnTo>
                  <a:lnTo>
                    <a:pt x="1259" y="14"/>
                  </a:lnTo>
                  <a:lnTo>
                    <a:pt x="1232" y="12"/>
                  </a:lnTo>
                  <a:lnTo>
                    <a:pt x="1138" y="4"/>
                  </a:lnTo>
                  <a:lnTo>
                    <a:pt x="1050" y="0"/>
                  </a:lnTo>
                  <a:lnTo>
                    <a:pt x="968" y="0"/>
                  </a:lnTo>
                  <a:close/>
                  <a:moveTo>
                    <a:pt x="3081" y="28"/>
                  </a:moveTo>
                  <a:lnTo>
                    <a:pt x="1942" y="42"/>
                  </a:lnTo>
                  <a:lnTo>
                    <a:pt x="1857" y="46"/>
                  </a:lnTo>
                  <a:lnTo>
                    <a:pt x="1786" y="49"/>
                  </a:lnTo>
                  <a:lnTo>
                    <a:pt x="3698" y="49"/>
                  </a:lnTo>
                  <a:lnTo>
                    <a:pt x="3660" y="44"/>
                  </a:lnTo>
                  <a:lnTo>
                    <a:pt x="3622" y="41"/>
                  </a:lnTo>
                  <a:lnTo>
                    <a:pt x="3592" y="37"/>
                  </a:lnTo>
                  <a:lnTo>
                    <a:pt x="3308" y="37"/>
                  </a:lnTo>
                  <a:lnTo>
                    <a:pt x="3226" y="35"/>
                  </a:lnTo>
                  <a:lnTo>
                    <a:pt x="3148" y="31"/>
                  </a:lnTo>
                  <a:lnTo>
                    <a:pt x="3081" y="28"/>
                  </a:lnTo>
                  <a:close/>
                  <a:moveTo>
                    <a:pt x="3468" y="28"/>
                  </a:moveTo>
                  <a:lnTo>
                    <a:pt x="3388" y="36"/>
                  </a:lnTo>
                  <a:lnTo>
                    <a:pt x="3308" y="37"/>
                  </a:lnTo>
                  <a:lnTo>
                    <a:pt x="3592" y="37"/>
                  </a:lnTo>
                  <a:lnTo>
                    <a:pt x="3588" y="37"/>
                  </a:lnTo>
                  <a:lnTo>
                    <a:pt x="3507" y="29"/>
                  </a:lnTo>
                  <a:lnTo>
                    <a:pt x="3468" y="28"/>
                  </a:lnTo>
                  <a:close/>
                </a:path>
              </a:pathLst>
            </a:custGeom>
            <a:solidFill>
              <a:srgbClr val="BA131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17" name="Text Box 7">
              <a:extLst>
                <a:ext uri="{FF2B5EF4-FFF2-40B4-BE49-F238E27FC236}">
                  <a16:creationId xmlns:a16="http://schemas.microsoft.com/office/drawing/2014/main" id="{4E16A5F9-D76B-4F9B-947B-4729A433A8BD}"/>
                </a:ext>
              </a:extLst>
            </p:cNvPr>
            <p:cNvSpPr txBox="1">
              <a:spLocks noChangeArrowheads="1"/>
            </p:cNvSpPr>
            <p:nvPr/>
          </p:nvSpPr>
          <p:spPr bwMode="auto">
            <a:xfrm>
              <a:off x="13749" y="-470"/>
              <a:ext cx="4642" cy="19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defTabSz="1219170" eaLnBrk="0" fontAlgn="base" hangingPunct="0">
                <a:spcBef>
                  <a:spcPct val="0"/>
                </a:spcBef>
                <a:spcAft>
                  <a:spcPts val="1067"/>
                </a:spcAft>
              </a:pPr>
              <a:endParaRPr lang="en-GB" altLang="en-US" sz="4133" dirty="0">
                <a:latin typeface="Arial" panose="020B0604020202020204" pitchFamily="34" charset="0"/>
              </a:endParaRPr>
            </a:p>
            <a:p>
              <a:pPr defTabSz="1219170" eaLnBrk="0" fontAlgn="base" hangingPunct="0">
                <a:spcBef>
                  <a:spcPct val="0"/>
                </a:spcBef>
                <a:spcAft>
                  <a:spcPts val="1067"/>
                </a:spcAft>
              </a:pPr>
              <a:r>
                <a:rPr lang="en-GB" altLang="en-US" sz="3467" dirty="0">
                  <a:solidFill>
                    <a:srgbClr val="FFFFFF"/>
                  </a:solidFill>
                  <a:latin typeface="Arial" panose="020B0604020202020204" pitchFamily="34" charset="0"/>
                </a:rPr>
                <a:t>   RESPECT</a:t>
              </a:r>
              <a:endParaRPr lang="en-US" altLang="en-US" sz="2400" dirty="0">
                <a:latin typeface="Arial" panose="020B0604020202020204" pitchFamily="34" charset="0"/>
              </a:endParaRPr>
            </a:p>
          </p:txBody>
        </p:sp>
      </p:grpSp>
    </p:spTree>
    <p:custDataLst>
      <p:tags r:id="rId1"/>
    </p:custDataLst>
    <p:extLst>
      <p:ext uri="{BB962C8B-B14F-4D97-AF65-F5344CB8AC3E}">
        <p14:creationId xmlns:p14="http://schemas.microsoft.com/office/powerpoint/2010/main" val="316219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A8AA4-8597-47FB-BD9B-695290713316}"/>
              </a:ext>
            </a:extLst>
          </p:cNvPr>
          <p:cNvSpPr>
            <a:spLocks noGrp="1"/>
          </p:cNvSpPr>
          <p:nvPr>
            <p:ph type="ctrTitle"/>
          </p:nvPr>
        </p:nvSpPr>
        <p:spPr/>
        <p:txBody>
          <a:bodyPr/>
          <a:lstStyle/>
          <a:p>
            <a:r>
              <a:rPr lang="en-ZA" dirty="0">
                <a:latin typeface="Antonio" panose="02000503000000000000" pitchFamily="2" charset="77"/>
              </a:rPr>
              <a:t>Public and Private Telling </a:t>
            </a:r>
            <a:endParaRPr lang="en-GB" dirty="0">
              <a:latin typeface="Antonio" panose="02000503000000000000" pitchFamily="2" charset="77"/>
            </a:endParaRPr>
          </a:p>
        </p:txBody>
      </p:sp>
      <p:sp>
        <p:nvSpPr>
          <p:cNvPr id="4" name="Subtitle 3">
            <a:extLst>
              <a:ext uri="{FF2B5EF4-FFF2-40B4-BE49-F238E27FC236}">
                <a16:creationId xmlns:a16="http://schemas.microsoft.com/office/drawing/2014/main" id="{8459823D-9EC9-47D1-BFB1-4F56D79DCD9F}"/>
              </a:ext>
            </a:extLst>
          </p:cNvPr>
          <p:cNvSpPr>
            <a:spLocks noGrp="1"/>
          </p:cNvSpPr>
          <p:nvPr>
            <p:ph type="subTitle" idx="1"/>
          </p:nvPr>
        </p:nvSpPr>
        <p:spPr/>
        <p:txBody>
          <a:bodyPr/>
          <a:lstStyle/>
          <a:p>
            <a:r>
              <a:rPr lang="en-ZA" dirty="0">
                <a:latin typeface="coffee+tea demo" panose="02000603000000000000" pitchFamily="2" charset="0"/>
                <a:ea typeface="coffee+tea demo" panose="02000603000000000000" pitchFamily="2" charset="0"/>
              </a:rPr>
              <a:t>How  much do I share? </a:t>
            </a:r>
            <a:endParaRPr lang="en-GB" dirty="0">
              <a:latin typeface="coffee+tea demo" panose="02000603000000000000" pitchFamily="2" charset="0"/>
              <a:ea typeface="coffee+tea demo" panose="02000603000000000000" pitchFamily="2" charset="0"/>
            </a:endParaRPr>
          </a:p>
        </p:txBody>
      </p:sp>
    </p:spTree>
    <p:extLst>
      <p:ext uri="{BB962C8B-B14F-4D97-AF65-F5344CB8AC3E}">
        <p14:creationId xmlns:p14="http://schemas.microsoft.com/office/powerpoint/2010/main" val="27636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loud Callout 15"/>
          <p:cNvSpPr/>
          <p:nvPr/>
        </p:nvSpPr>
        <p:spPr>
          <a:xfrm>
            <a:off x="7584165" y="2170899"/>
            <a:ext cx="3552395" cy="2880320"/>
          </a:xfrm>
          <a:prstGeom prst="cloud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dirty="0"/>
          </a:p>
        </p:txBody>
      </p:sp>
      <p:sp>
        <p:nvSpPr>
          <p:cNvPr id="15" name="Oval Callout 14"/>
          <p:cNvSpPr/>
          <p:nvPr/>
        </p:nvSpPr>
        <p:spPr>
          <a:xfrm>
            <a:off x="527381" y="2756925"/>
            <a:ext cx="4320480" cy="2304256"/>
          </a:xfrm>
          <a:prstGeom prst="wedgeEllipse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dirty="0"/>
          </a:p>
        </p:txBody>
      </p:sp>
      <p:sp>
        <p:nvSpPr>
          <p:cNvPr id="3" name="Title 2"/>
          <p:cNvSpPr>
            <a:spLocks noGrp="1"/>
          </p:cNvSpPr>
          <p:nvPr>
            <p:ph type="title"/>
          </p:nvPr>
        </p:nvSpPr>
        <p:spPr>
          <a:xfrm>
            <a:off x="3695733" y="963839"/>
            <a:ext cx="12192000" cy="1035373"/>
          </a:xfrm>
        </p:spPr>
        <p:txBody>
          <a:bodyPr/>
          <a:lstStyle/>
          <a:p>
            <a:r>
              <a:rPr lang="en-ZA" dirty="0">
                <a:solidFill>
                  <a:srgbClr val="7030A0"/>
                </a:solidFill>
                <a:latin typeface="Antonio" panose="02000503000000000000" pitchFamily="2" charset="77"/>
              </a:rPr>
              <a:t>Private telling!</a:t>
            </a:r>
          </a:p>
        </p:txBody>
      </p:sp>
      <p:sp>
        <p:nvSpPr>
          <p:cNvPr id="12" name="TextBox 11"/>
          <p:cNvSpPr txBox="1"/>
          <p:nvPr/>
        </p:nvSpPr>
        <p:spPr>
          <a:xfrm>
            <a:off x="1463485" y="3580282"/>
            <a:ext cx="3840427" cy="461665"/>
          </a:xfrm>
          <a:prstGeom prst="rect">
            <a:avLst/>
          </a:prstGeom>
          <a:noFill/>
        </p:spPr>
        <p:txBody>
          <a:bodyPr wrap="square" rtlCol="0">
            <a:spAutoFit/>
          </a:bodyPr>
          <a:lstStyle/>
          <a:p>
            <a:r>
              <a:rPr lang="en-ZA" sz="2400" b="1" dirty="0">
                <a:solidFill>
                  <a:schemeClr val="accent6">
                    <a:lumMod val="50000"/>
                  </a:schemeClr>
                </a:solidFill>
                <a:latin typeface="coffee+tea demo" panose="02000603000000000000" pitchFamily="2" charset="0"/>
                <a:ea typeface="coffee+tea demo" panose="02000603000000000000" pitchFamily="2" charset="0"/>
              </a:rPr>
              <a:t>For the world to see! </a:t>
            </a:r>
          </a:p>
        </p:txBody>
      </p:sp>
      <p:sp>
        <p:nvSpPr>
          <p:cNvPr id="13" name="TextBox 12"/>
          <p:cNvSpPr txBox="1"/>
          <p:nvPr/>
        </p:nvSpPr>
        <p:spPr>
          <a:xfrm>
            <a:off x="8612254" y="3243746"/>
            <a:ext cx="2592288" cy="461665"/>
          </a:xfrm>
          <a:prstGeom prst="rect">
            <a:avLst/>
          </a:prstGeom>
          <a:noFill/>
        </p:spPr>
        <p:txBody>
          <a:bodyPr wrap="square" rtlCol="0">
            <a:spAutoFit/>
          </a:bodyPr>
          <a:lstStyle/>
          <a:p>
            <a:r>
              <a:rPr lang="en-ZA" sz="2400" b="1" dirty="0">
                <a:solidFill>
                  <a:schemeClr val="accent6">
                    <a:lumMod val="50000"/>
                  </a:schemeClr>
                </a:solidFill>
                <a:latin typeface="coffee+tea demo" panose="02000603000000000000" pitchFamily="2" charset="0"/>
                <a:ea typeface="coffee+tea demo" panose="02000603000000000000" pitchFamily="2" charset="0"/>
              </a:rPr>
              <a:t>A story for me! </a:t>
            </a:r>
          </a:p>
        </p:txBody>
      </p:sp>
      <p:sp>
        <p:nvSpPr>
          <p:cNvPr id="17" name="Title 2"/>
          <p:cNvSpPr txBox="1">
            <a:spLocks/>
          </p:cNvSpPr>
          <p:nvPr/>
        </p:nvSpPr>
        <p:spPr>
          <a:xfrm>
            <a:off x="-1397744" y="1653212"/>
            <a:ext cx="8650784" cy="1035373"/>
          </a:xfrm>
          <a:prstGeom prst="rect">
            <a:avLst/>
          </a:prstGeom>
        </p:spPr>
        <p:txBody>
          <a:bodyPr anchor="ctr"/>
          <a:lstStyle>
            <a:lvl1pPr algn="ctr" defTabSz="914400" rtl="0" eaLnBrk="1" latinLnBrk="1" hangingPunct="1">
              <a:spcBef>
                <a:spcPct val="0"/>
              </a:spcBef>
              <a:buNone/>
              <a:defRPr sz="3600" b="1" kern="1200" baseline="0">
                <a:solidFill>
                  <a:schemeClr val="tx1">
                    <a:lumMod val="75000"/>
                    <a:lumOff val="25000"/>
                  </a:schemeClr>
                </a:solidFill>
                <a:latin typeface="+mj-lt"/>
                <a:ea typeface="+mj-ea"/>
                <a:cs typeface="Arial" pitchFamily="34" charset="0"/>
              </a:defRPr>
            </a:lvl1pPr>
          </a:lstStyle>
          <a:p>
            <a:r>
              <a:rPr lang="en-ZA" sz="4800" dirty="0">
                <a:solidFill>
                  <a:srgbClr val="7030A0"/>
                </a:solidFill>
                <a:latin typeface="Antonio" panose="02000503000000000000" pitchFamily="2" charset="77"/>
              </a:rPr>
              <a:t>Public</a:t>
            </a:r>
            <a:r>
              <a:rPr lang="en-ZA" sz="4800" dirty="0">
                <a:latin typeface="Antonio" panose="02000503000000000000" pitchFamily="2" charset="77"/>
              </a:rPr>
              <a:t> </a:t>
            </a:r>
            <a:r>
              <a:rPr lang="en-ZA" sz="4800" dirty="0">
                <a:solidFill>
                  <a:srgbClr val="7030A0"/>
                </a:solidFill>
                <a:latin typeface="Antonio" panose="02000503000000000000" pitchFamily="2" charset="77"/>
              </a:rPr>
              <a:t>telling</a:t>
            </a:r>
            <a:r>
              <a:rPr lang="en-ZA" sz="4800" dirty="0">
                <a:latin typeface="Antonio" panose="02000503000000000000" pitchFamily="2" charset="77"/>
              </a:rPr>
              <a:t>!</a:t>
            </a:r>
          </a:p>
        </p:txBody>
      </p:sp>
    </p:spTree>
    <p:custDataLst>
      <p:tags r:id="rId1"/>
    </p:custDataLst>
    <p:extLst>
      <p:ext uri="{BB962C8B-B14F-4D97-AF65-F5344CB8AC3E}">
        <p14:creationId xmlns:p14="http://schemas.microsoft.com/office/powerpoint/2010/main" val="39644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3"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F1B4CA88-883D-4FC2-B182-E7D852725EBD}"/>
              </a:ext>
            </a:extLst>
          </p:cNvPr>
          <p:cNvGraphicFramePr/>
          <p:nvPr>
            <p:extLst>
              <p:ext uri="{D42A27DB-BD31-4B8C-83A1-F6EECF244321}">
                <p14:modId xmlns:p14="http://schemas.microsoft.com/office/powerpoint/2010/main" val="78699515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Graphic 2" descr="Thought bubble">
            <a:extLst>
              <a:ext uri="{FF2B5EF4-FFF2-40B4-BE49-F238E27FC236}">
                <a16:creationId xmlns:a16="http://schemas.microsoft.com/office/drawing/2014/main" id="{616C4A86-8A13-42C7-B1CF-67492DF2E6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57450" y="4048125"/>
            <a:ext cx="914400" cy="914400"/>
          </a:xfrm>
          <a:prstGeom prst="rect">
            <a:avLst/>
          </a:prstGeom>
        </p:spPr>
      </p:pic>
      <p:pic>
        <p:nvPicPr>
          <p:cNvPr id="5" name="Graphic 4" descr="Marketing">
            <a:extLst>
              <a:ext uri="{FF2B5EF4-FFF2-40B4-BE49-F238E27FC236}">
                <a16:creationId xmlns:a16="http://schemas.microsoft.com/office/drawing/2014/main" id="{F9768682-7D8D-4E92-A2B5-7B234E3B7C4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48475" y="3981450"/>
            <a:ext cx="914400" cy="914400"/>
          </a:xfrm>
          <a:prstGeom prst="rect">
            <a:avLst/>
          </a:prstGeom>
        </p:spPr>
      </p:pic>
    </p:spTree>
    <p:extLst>
      <p:ext uri="{BB962C8B-B14F-4D97-AF65-F5344CB8AC3E}">
        <p14:creationId xmlns:p14="http://schemas.microsoft.com/office/powerpoint/2010/main" val="4511899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4.5|0.9|0.7"/>
</p:tagLst>
</file>

<file path=ppt/tags/tag2.xml><?xml version="1.0" encoding="utf-8"?>
<p:tagLst xmlns:a="http://schemas.openxmlformats.org/drawingml/2006/main" xmlns:r="http://schemas.openxmlformats.org/officeDocument/2006/relationships" xmlns:p="http://schemas.openxmlformats.org/presentationml/2006/main">
  <p:tag name="TIMING" val="|1.4|0.7|1|0.7|0.7|3"/>
</p:tagLst>
</file>

<file path=ppt/tags/tag3.xml><?xml version="1.0" encoding="utf-8"?>
<p:tagLst xmlns:a="http://schemas.openxmlformats.org/drawingml/2006/main" xmlns:r="http://schemas.openxmlformats.org/officeDocument/2006/relationships" xmlns:p="http://schemas.openxmlformats.org/presentationml/2006/main">
  <p:tag name="TIMING" val="|0.9|0.9|1.5"/>
</p:tagLst>
</file>

<file path=ppt/theme/theme1.xml><?xml version="1.0" encoding="utf-8"?>
<a:theme xmlns:a="http://schemas.openxmlformats.org/drawingml/2006/main" name="Theme introduction">
  <a:themeElements>
    <a:clrScheme name="Custom 21">
      <a:dk1>
        <a:srgbClr val="FF6600"/>
      </a:dk1>
      <a:lt1>
        <a:sysClr val="window" lastClr="FFFFFF"/>
      </a:lt1>
      <a:dk2>
        <a:srgbClr val="1F497D"/>
      </a:dk2>
      <a:lt2>
        <a:srgbClr val="EEECE1"/>
      </a:lt2>
      <a:accent1>
        <a:srgbClr val="FD9401"/>
      </a:accent1>
      <a:accent2>
        <a:srgbClr val="821EBA"/>
      </a:accent2>
      <a:accent3>
        <a:srgbClr val="B867E6"/>
      </a:accent3>
      <a:accent4>
        <a:srgbClr val="414E4E"/>
      </a:accent4>
      <a:accent5>
        <a:srgbClr val="576868"/>
      </a:accent5>
      <a:accent6>
        <a:srgbClr val="CBCBCB"/>
      </a:accent6>
      <a:hlink>
        <a:srgbClr val="000000"/>
      </a:hlink>
      <a:folHlink>
        <a:srgbClr val="000000"/>
      </a:folHlink>
    </a:clrScheme>
    <a:fontScheme name="Custom 1">
      <a:majorFont>
        <a:latin typeface="Bahnschrift SemiBold"/>
        <a:ea typeface=""/>
        <a:cs typeface=""/>
      </a:majorFont>
      <a:minorFont>
        <a:latin typeface="Bahnschrif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introduction" id="{4A2390DA-0C57-4A4E-94B8-085B1C76D424}" vid="{7043B41D-7C81-405A-BA68-AAF6A21E21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FAC443D-2BF8-4CAE-BE15-21553634E427}">
  <we:reference id="wa104380121" version="2.0.0.0" store="en-US" storeType="OMEX"/>
  <we:alternateReferences>
    <we:reference id="wa104380121" version="2.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149</TotalTime>
  <Words>256</Words>
  <Application>Microsoft Macintosh PowerPoint</Application>
  <PresentationFormat>Widescreen</PresentationFormat>
  <Paragraphs>31</Paragraphs>
  <Slides>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맑은 고딕</vt:lpstr>
      <vt:lpstr>Antonio</vt:lpstr>
      <vt:lpstr>Arial</vt:lpstr>
      <vt:lpstr>Bahnschrift</vt:lpstr>
      <vt:lpstr>Bahnschrift SemiBold</vt:lpstr>
      <vt:lpstr>Calibri</vt:lpstr>
      <vt:lpstr>coffee+tea demo</vt:lpstr>
      <vt:lpstr>Theme introduction</vt:lpstr>
      <vt:lpstr>Public &amp; Private Telling  </vt:lpstr>
      <vt:lpstr>PowerPoint Presentation</vt:lpstr>
      <vt:lpstr>PowerPoint Presentation</vt:lpstr>
      <vt:lpstr>Public and Private Telling </vt:lpstr>
      <vt:lpstr>Private telling!</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Delius</dc:creator>
  <cp:lastModifiedBy>thabz4@gmail.com</cp:lastModifiedBy>
  <cp:revision>24</cp:revision>
  <dcterms:created xsi:type="dcterms:W3CDTF">2019-10-31T14:22:40Z</dcterms:created>
  <dcterms:modified xsi:type="dcterms:W3CDTF">2020-07-16T07:33:21Z</dcterms:modified>
</cp:coreProperties>
</file>