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microsoft.com/office/2011/relationships/webextensiontaskpanes" Target="ppt/webextensions/taskpanes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72" r:id="rId4"/>
    <p:sldId id="373" r:id="rId5"/>
    <p:sldId id="370" r:id="rId6"/>
    <p:sldId id="343" r:id="rId7"/>
    <p:sldId id="342" r:id="rId8"/>
    <p:sldId id="365" r:id="rId9"/>
    <p:sldId id="366" r:id="rId10"/>
    <p:sldId id="360" r:id="rId11"/>
    <p:sldId id="364" r:id="rId12"/>
    <p:sldId id="368" r:id="rId13"/>
    <p:sldId id="361" r:id="rId14"/>
    <p:sldId id="381" r:id="rId15"/>
    <p:sldId id="375" r:id="rId16"/>
    <p:sldId id="374" r:id="rId17"/>
    <p:sldId id="37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3792" autoAdjust="0"/>
  </p:normalViewPr>
  <p:slideViewPr>
    <p:cSldViewPr snapToGrid="0">
      <p:cViewPr varScale="1">
        <p:scale>
          <a:sx n="95" d="100"/>
          <a:sy n="95" d="100"/>
        </p:scale>
        <p:origin x="-33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6C85E-4688-46EB-993A-84E3364818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60DE55-E4D5-4D47-9D5D-3BEE07D56F78}">
      <dgm:prSet custT="1"/>
      <dgm:spPr>
        <a:noFill/>
        <a:ln>
          <a:noFill/>
        </a:ln>
      </dgm:spPr>
      <dgm:t>
        <a:bodyPr/>
        <a:lstStyle/>
        <a:p>
          <a:r>
            <a:rPr lang="en-GB" sz="2000" dirty="0">
              <a:solidFill>
                <a:schemeClr val="accent5">
                  <a:lumMod val="75000"/>
                </a:schemeClr>
              </a:solidFill>
              <a:latin typeface="Antonio" panose="02000503000000000000" pitchFamily="2" charset="77"/>
            </a:rPr>
            <a:t>Avoid saying things like: </a:t>
          </a:r>
        </a:p>
      </dgm:t>
    </dgm:pt>
    <dgm:pt modelId="{5CC67BDA-A76F-4078-89E8-8606E2648C25}" type="parTrans" cxnId="{B0C49458-9EFB-475B-BD37-DBFE4A0342C6}">
      <dgm:prSet/>
      <dgm:spPr/>
      <dgm:t>
        <a:bodyPr/>
        <a:lstStyle/>
        <a:p>
          <a:endParaRPr lang="en-GB"/>
        </a:p>
      </dgm:t>
    </dgm:pt>
    <dgm:pt modelId="{F71A31F8-4398-4F2A-A734-E14BFDC9652A}" type="sibTrans" cxnId="{B0C49458-9EFB-475B-BD37-DBFE4A0342C6}">
      <dgm:prSet/>
      <dgm:spPr/>
      <dgm:t>
        <a:bodyPr/>
        <a:lstStyle/>
        <a:p>
          <a:endParaRPr lang="en-GB"/>
        </a:p>
      </dgm:t>
    </dgm:pt>
    <dgm:pt modelId="{4DD921EB-5347-4401-B880-2D49D406A1E9}">
      <dgm:prSet/>
      <dgm:spPr/>
      <dgm:t>
        <a:bodyPr/>
        <a:lstStyle/>
        <a:p>
          <a:r>
            <a:rPr lang="en-GB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‘All women like …’</a:t>
          </a:r>
        </a:p>
      </dgm:t>
    </dgm:pt>
    <dgm:pt modelId="{6C19066B-53ED-459A-9150-39A97BDBE667}" type="parTrans" cxnId="{FE951746-AAA2-439A-83FA-3BCACF689D0C}">
      <dgm:prSet/>
      <dgm:spPr/>
      <dgm:t>
        <a:bodyPr/>
        <a:lstStyle/>
        <a:p>
          <a:endParaRPr lang="en-GB"/>
        </a:p>
      </dgm:t>
    </dgm:pt>
    <dgm:pt modelId="{4B9A0DBC-FA06-4EC2-98D6-FC1EB934F928}" type="sibTrans" cxnId="{FE951746-AAA2-439A-83FA-3BCACF689D0C}">
      <dgm:prSet/>
      <dgm:spPr/>
      <dgm:t>
        <a:bodyPr/>
        <a:lstStyle/>
        <a:p>
          <a:endParaRPr lang="en-GB"/>
        </a:p>
      </dgm:t>
    </dgm:pt>
    <dgm:pt modelId="{B6CAF1D1-C8B6-4611-9E5D-C6FE14D3F3EA}">
      <dgm:prSet/>
      <dgm:spPr/>
      <dgm:t>
        <a:bodyPr/>
        <a:lstStyle/>
        <a:p>
          <a:r>
            <a:rPr lang="en-GB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All Zulu men want …’</a:t>
          </a:r>
        </a:p>
      </dgm:t>
    </dgm:pt>
    <dgm:pt modelId="{72A1D6F1-44C5-45AE-B9AA-248CF8ED856D}" type="parTrans" cxnId="{1623CB3A-D579-4B4A-AB3B-82EA0323A2D0}">
      <dgm:prSet/>
      <dgm:spPr/>
      <dgm:t>
        <a:bodyPr/>
        <a:lstStyle/>
        <a:p>
          <a:endParaRPr lang="en-GB"/>
        </a:p>
      </dgm:t>
    </dgm:pt>
    <dgm:pt modelId="{1F43537D-3DCE-418E-B855-F73D39768D43}" type="sibTrans" cxnId="{1623CB3A-D579-4B4A-AB3B-82EA0323A2D0}">
      <dgm:prSet/>
      <dgm:spPr/>
      <dgm:t>
        <a:bodyPr/>
        <a:lstStyle/>
        <a:p>
          <a:endParaRPr lang="en-GB"/>
        </a:p>
      </dgm:t>
    </dgm:pt>
    <dgm:pt modelId="{8DA07295-9833-4027-8A69-4826E171F4C8}">
      <dgm:prSet/>
      <dgm:spPr/>
      <dgm:t>
        <a:bodyPr/>
        <a:lstStyle/>
        <a:p>
          <a:r>
            <a:rPr lang="en-GB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‘All white people think…’ </a:t>
          </a:r>
        </a:p>
      </dgm:t>
    </dgm:pt>
    <dgm:pt modelId="{1B767333-3D40-4E87-9371-8A24CF218F5C}" type="parTrans" cxnId="{2686B996-EFBA-4EAA-BDF6-03E5A83F25BF}">
      <dgm:prSet/>
      <dgm:spPr/>
      <dgm:t>
        <a:bodyPr/>
        <a:lstStyle/>
        <a:p>
          <a:endParaRPr lang="en-GB"/>
        </a:p>
      </dgm:t>
    </dgm:pt>
    <dgm:pt modelId="{F5C35A43-2194-44F6-845A-C098449D69C0}" type="sibTrans" cxnId="{2686B996-EFBA-4EAA-BDF6-03E5A83F25BF}">
      <dgm:prSet/>
      <dgm:spPr/>
      <dgm:t>
        <a:bodyPr/>
        <a:lstStyle/>
        <a:p>
          <a:endParaRPr lang="en-GB"/>
        </a:p>
      </dgm:t>
    </dgm:pt>
    <dgm:pt modelId="{C27985F4-925D-4556-BBE2-F99FF0B2FB12}" type="pres">
      <dgm:prSet presAssocID="{E4D6C85E-4688-46EB-993A-84E3364818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556CA-7C88-42FA-BFFC-03DA4518209D}" type="pres">
      <dgm:prSet presAssocID="{AF60DE55-E4D5-4D47-9D5D-3BEE07D56F78}" presName="node" presStyleLbl="node1" presStyleIdx="0" presStyleCnt="4" custScaleX="403547" custLinFactNeighborX="-49" custLinFactNeighborY="28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59779-9190-427E-A0F8-5F343A71AD80}" type="pres">
      <dgm:prSet presAssocID="{F71A31F8-4398-4F2A-A734-E14BFDC9652A}" presName="sibTrans" presStyleCnt="0"/>
      <dgm:spPr/>
    </dgm:pt>
    <dgm:pt modelId="{A67BFAA7-2541-4853-8619-90455487D43C}" type="pres">
      <dgm:prSet presAssocID="{4DD921EB-5347-4401-B880-2D49D406A1E9}" presName="node" presStyleLbl="node1" presStyleIdx="1" presStyleCnt="4" custLinFactY="11445" custLinFactNeighborX="19948" custLinFactNeighborY="100000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en-US"/>
        </a:p>
      </dgm:t>
    </dgm:pt>
    <dgm:pt modelId="{11A0BC29-AB0B-4814-B410-A13A59E37AF4}" type="pres">
      <dgm:prSet presAssocID="{4B9A0DBC-FA06-4EC2-98D6-FC1EB934F928}" presName="sibTrans" presStyleCnt="0"/>
      <dgm:spPr/>
    </dgm:pt>
    <dgm:pt modelId="{CDD79E9D-DAB4-454A-8D8C-09EA5822077A}" type="pres">
      <dgm:prSet presAssocID="{B6CAF1D1-C8B6-4611-9E5D-C6FE14D3F3EA}" presName="node" presStyleLbl="node1" presStyleIdx="2" presStyleCnt="4" custLinFactY="9515" custLinFactNeighborX="28188" custLinFactNeighborY="100000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en-US"/>
        </a:p>
      </dgm:t>
    </dgm:pt>
    <dgm:pt modelId="{F3F94371-3369-4D89-B3A1-D4BE6D30F664}" type="pres">
      <dgm:prSet presAssocID="{1F43537D-3DCE-418E-B855-F73D39768D43}" presName="sibTrans" presStyleCnt="0"/>
      <dgm:spPr/>
    </dgm:pt>
    <dgm:pt modelId="{6F306517-72DD-416B-87A2-B28AD26C4BC4}" type="pres">
      <dgm:prSet presAssocID="{8DA07295-9833-4027-8A69-4826E171F4C8}" presName="node" presStyleLbl="node1" presStyleIdx="3" presStyleCnt="4" custLinFactNeighborX="42393" custLinFactNeighborY="6727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en-US"/>
        </a:p>
      </dgm:t>
    </dgm:pt>
  </dgm:ptLst>
  <dgm:cxnLst>
    <dgm:cxn modelId="{2686B996-EFBA-4EAA-BDF6-03E5A83F25BF}" srcId="{E4D6C85E-4688-46EB-993A-84E3364818CF}" destId="{8DA07295-9833-4027-8A69-4826E171F4C8}" srcOrd="3" destOrd="0" parTransId="{1B767333-3D40-4E87-9371-8A24CF218F5C}" sibTransId="{F5C35A43-2194-44F6-845A-C098449D69C0}"/>
    <dgm:cxn modelId="{FE951746-AAA2-439A-83FA-3BCACF689D0C}" srcId="{E4D6C85E-4688-46EB-993A-84E3364818CF}" destId="{4DD921EB-5347-4401-B880-2D49D406A1E9}" srcOrd="1" destOrd="0" parTransId="{6C19066B-53ED-459A-9150-39A97BDBE667}" sibTransId="{4B9A0DBC-FA06-4EC2-98D6-FC1EB934F928}"/>
    <dgm:cxn modelId="{60964DA9-4252-4766-8949-64777D373DCA}" type="presOf" srcId="{AF60DE55-E4D5-4D47-9D5D-3BEE07D56F78}" destId="{076556CA-7C88-42FA-BFFC-03DA4518209D}" srcOrd="0" destOrd="0" presId="urn:microsoft.com/office/officeart/2005/8/layout/default"/>
    <dgm:cxn modelId="{235C32D7-2575-4420-AC4D-CCD63219FABB}" type="presOf" srcId="{E4D6C85E-4688-46EB-993A-84E3364818CF}" destId="{C27985F4-925D-4556-BBE2-F99FF0B2FB12}" srcOrd="0" destOrd="0" presId="urn:microsoft.com/office/officeart/2005/8/layout/default"/>
    <dgm:cxn modelId="{1623CB3A-D579-4B4A-AB3B-82EA0323A2D0}" srcId="{E4D6C85E-4688-46EB-993A-84E3364818CF}" destId="{B6CAF1D1-C8B6-4611-9E5D-C6FE14D3F3EA}" srcOrd="2" destOrd="0" parTransId="{72A1D6F1-44C5-45AE-B9AA-248CF8ED856D}" sibTransId="{1F43537D-3DCE-418E-B855-F73D39768D43}"/>
    <dgm:cxn modelId="{99F740B0-C51B-4ED6-9EC8-B7864BB020D3}" type="presOf" srcId="{B6CAF1D1-C8B6-4611-9E5D-C6FE14D3F3EA}" destId="{CDD79E9D-DAB4-454A-8D8C-09EA5822077A}" srcOrd="0" destOrd="0" presId="urn:microsoft.com/office/officeart/2005/8/layout/default"/>
    <dgm:cxn modelId="{0C51EC09-D7E4-48CA-BB83-8DB32E1A1DB3}" type="presOf" srcId="{4DD921EB-5347-4401-B880-2D49D406A1E9}" destId="{A67BFAA7-2541-4853-8619-90455487D43C}" srcOrd="0" destOrd="0" presId="urn:microsoft.com/office/officeart/2005/8/layout/default"/>
    <dgm:cxn modelId="{B0C49458-9EFB-475B-BD37-DBFE4A0342C6}" srcId="{E4D6C85E-4688-46EB-993A-84E3364818CF}" destId="{AF60DE55-E4D5-4D47-9D5D-3BEE07D56F78}" srcOrd="0" destOrd="0" parTransId="{5CC67BDA-A76F-4078-89E8-8606E2648C25}" sibTransId="{F71A31F8-4398-4F2A-A734-E14BFDC9652A}"/>
    <dgm:cxn modelId="{2189EC89-8904-4D3C-8ABE-67CC2BE03F42}" type="presOf" srcId="{8DA07295-9833-4027-8A69-4826E171F4C8}" destId="{6F306517-72DD-416B-87A2-B28AD26C4BC4}" srcOrd="0" destOrd="0" presId="urn:microsoft.com/office/officeart/2005/8/layout/default"/>
    <dgm:cxn modelId="{25279431-D5BD-4416-8239-6C406DD156CD}" type="presParOf" srcId="{C27985F4-925D-4556-BBE2-F99FF0B2FB12}" destId="{076556CA-7C88-42FA-BFFC-03DA4518209D}" srcOrd="0" destOrd="0" presId="urn:microsoft.com/office/officeart/2005/8/layout/default"/>
    <dgm:cxn modelId="{71834377-C731-4117-9B94-D49F67A4EF86}" type="presParOf" srcId="{C27985F4-925D-4556-BBE2-F99FF0B2FB12}" destId="{4AB59779-9190-427E-A0F8-5F343A71AD80}" srcOrd="1" destOrd="0" presId="urn:microsoft.com/office/officeart/2005/8/layout/default"/>
    <dgm:cxn modelId="{D3785CB5-AE61-49EB-BCF0-7312FAE3E473}" type="presParOf" srcId="{C27985F4-925D-4556-BBE2-F99FF0B2FB12}" destId="{A67BFAA7-2541-4853-8619-90455487D43C}" srcOrd="2" destOrd="0" presId="urn:microsoft.com/office/officeart/2005/8/layout/default"/>
    <dgm:cxn modelId="{691C1A39-0361-4052-ABC6-56765944E90F}" type="presParOf" srcId="{C27985F4-925D-4556-BBE2-F99FF0B2FB12}" destId="{11A0BC29-AB0B-4814-B410-A13A59E37AF4}" srcOrd="3" destOrd="0" presId="urn:microsoft.com/office/officeart/2005/8/layout/default"/>
    <dgm:cxn modelId="{3007A432-6DCC-45E6-B308-0E5D8E02730F}" type="presParOf" srcId="{C27985F4-925D-4556-BBE2-F99FF0B2FB12}" destId="{CDD79E9D-DAB4-454A-8D8C-09EA5822077A}" srcOrd="4" destOrd="0" presId="urn:microsoft.com/office/officeart/2005/8/layout/default"/>
    <dgm:cxn modelId="{5AF334A2-E7E4-489F-89AC-C09669A710B4}" type="presParOf" srcId="{C27985F4-925D-4556-BBE2-F99FF0B2FB12}" destId="{F3F94371-3369-4D89-B3A1-D4BE6D30F664}" srcOrd="5" destOrd="0" presId="urn:microsoft.com/office/officeart/2005/8/layout/default"/>
    <dgm:cxn modelId="{836F333B-E2EE-47E3-836B-A46CA8476384}" type="presParOf" srcId="{C27985F4-925D-4556-BBE2-F99FF0B2FB12}" destId="{6F306517-72DD-416B-87A2-B28AD26C4BC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23F20-11AB-4029-BA1E-033C950B614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C2D473-CC16-4950-9525-A0BECE86B444}">
      <dgm:prSet/>
      <dgm:spPr/>
      <dgm:t>
        <a:bodyPr/>
        <a:lstStyle/>
        <a:p>
          <a:r>
            <a:rPr lang="en-GB" b="1" dirty="0">
              <a:latin typeface="Antonio" panose="02000503000000000000" pitchFamily="2" charset="77"/>
            </a:rPr>
            <a:t>Culture is never a weapon to promote behaviour that is: </a:t>
          </a:r>
          <a:endParaRPr lang="en-GB" dirty="0">
            <a:latin typeface="Antonio" panose="02000503000000000000" pitchFamily="2" charset="77"/>
          </a:endParaRPr>
        </a:p>
      </dgm:t>
    </dgm:pt>
    <dgm:pt modelId="{1F3371CE-B412-476E-BEB3-6C867DCCB6D5}" type="parTrans" cxnId="{ED1DF61E-AA0A-4ED5-BE6D-9690FBD5E9CB}">
      <dgm:prSet/>
      <dgm:spPr/>
      <dgm:t>
        <a:bodyPr/>
        <a:lstStyle/>
        <a:p>
          <a:endParaRPr lang="en-GB"/>
        </a:p>
      </dgm:t>
    </dgm:pt>
    <dgm:pt modelId="{A7F76AC2-5E49-4E7B-8A09-A765B765BC4D}" type="sibTrans" cxnId="{ED1DF61E-AA0A-4ED5-BE6D-9690FBD5E9CB}">
      <dgm:prSet/>
      <dgm:spPr/>
      <dgm:t>
        <a:bodyPr/>
        <a:lstStyle/>
        <a:p>
          <a:endParaRPr lang="en-GB"/>
        </a:p>
      </dgm:t>
    </dgm:pt>
    <dgm:pt modelId="{2C0CD747-A050-44DB-9EBC-DA70DE9CC3BC}">
      <dgm:prSet/>
      <dgm:spPr/>
      <dgm:t>
        <a:bodyPr/>
        <a:lstStyle/>
        <a:p>
          <a:r>
            <a:rPr lang="en-GB" b="1" dirty="0">
              <a:latin typeface="coffee+tea demo" panose="02000603000000000000" pitchFamily="2" charset="0"/>
              <a:ea typeface="coffee+tea demo" panose="02000603000000000000" pitchFamily="2" charset="0"/>
            </a:rPr>
            <a:t>Unsafe 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42CCC7BF-E47F-472B-95F5-827412ABBCAB}" type="parTrans" cxnId="{86783CA1-CE42-42B0-A839-7EC8EDFD42A5}">
      <dgm:prSet/>
      <dgm:spPr/>
      <dgm:t>
        <a:bodyPr/>
        <a:lstStyle/>
        <a:p>
          <a:endParaRPr lang="en-GB"/>
        </a:p>
      </dgm:t>
    </dgm:pt>
    <dgm:pt modelId="{206FDEE4-70B2-4234-B7CA-51ACA20B974B}" type="sibTrans" cxnId="{86783CA1-CE42-42B0-A839-7EC8EDFD42A5}">
      <dgm:prSet/>
      <dgm:spPr/>
      <dgm:t>
        <a:bodyPr/>
        <a:lstStyle/>
        <a:p>
          <a:endParaRPr lang="en-GB"/>
        </a:p>
      </dgm:t>
    </dgm:pt>
    <dgm:pt modelId="{DDD4899E-31B1-4AB5-A1AA-4B14DA8CBF2F}">
      <dgm:prSet/>
      <dgm:spPr/>
      <dgm:t>
        <a:bodyPr/>
        <a:lstStyle/>
        <a:p>
          <a:r>
            <a:rPr lang="en-GB" b="1" dirty="0">
              <a:latin typeface="coffee+tea demo" panose="02000603000000000000" pitchFamily="2" charset="0"/>
              <a:ea typeface="coffee+tea demo" panose="02000603000000000000" pitchFamily="2" charset="0"/>
            </a:rPr>
            <a:t>Unhealthy 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C264DC6A-B3D7-46E3-B583-46C79ABFC3A0}" type="parTrans" cxnId="{185005C8-6820-424F-9CF8-9CAE220561D3}">
      <dgm:prSet/>
      <dgm:spPr/>
      <dgm:t>
        <a:bodyPr/>
        <a:lstStyle/>
        <a:p>
          <a:endParaRPr lang="en-GB"/>
        </a:p>
      </dgm:t>
    </dgm:pt>
    <dgm:pt modelId="{2D769F91-9A2B-49B0-BC0A-729D47A33FB0}" type="sibTrans" cxnId="{185005C8-6820-424F-9CF8-9CAE220561D3}">
      <dgm:prSet/>
      <dgm:spPr/>
      <dgm:t>
        <a:bodyPr/>
        <a:lstStyle/>
        <a:p>
          <a:endParaRPr lang="en-GB"/>
        </a:p>
      </dgm:t>
    </dgm:pt>
    <dgm:pt modelId="{348EA0C7-B1F3-4485-9854-75E5A710EAF3}" type="pres">
      <dgm:prSet presAssocID="{D6923F20-11AB-4029-BA1E-033C950B61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24B020-E1E4-4484-A72F-B4C312762AC8}" type="pres">
      <dgm:prSet presAssocID="{7BC2D473-CC16-4950-9525-A0BECE86B444}" presName="root" presStyleCnt="0"/>
      <dgm:spPr/>
    </dgm:pt>
    <dgm:pt modelId="{BA62B0FD-7909-4F28-9C78-5BD84E31C447}" type="pres">
      <dgm:prSet presAssocID="{7BC2D473-CC16-4950-9525-A0BECE86B444}" presName="rootComposite" presStyleCnt="0"/>
      <dgm:spPr/>
    </dgm:pt>
    <dgm:pt modelId="{DE2415E9-83A2-41D5-AF49-0473C6D9EE0A}" type="pres">
      <dgm:prSet presAssocID="{7BC2D473-CC16-4950-9525-A0BECE86B444}" presName="rootText" presStyleLbl="node1" presStyleIdx="0" presStyleCnt="1" custScaleX="373529"/>
      <dgm:spPr/>
      <dgm:t>
        <a:bodyPr/>
        <a:lstStyle/>
        <a:p>
          <a:endParaRPr lang="en-US"/>
        </a:p>
      </dgm:t>
    </dgm:pt>
    <dgm:pt modelId="{076037AE-0A3E-4A60-BA45-135041A37CDF}" type="pres">
      <dgm:prSet presAssocID="{7BC2D473-CC16-4950-9525-A0BECE86B444}" presName="rootConnector" presStyleLbl="node1" presStyleIdx="0" presStyleCnt="1"/>
      <dgm:spPr/>
      <dgm:t>
        <a:bodyPr/>
        <a:lstStyle/>
        <a:p>
          <a:endParaRPr lang="en-US"/>
        </a:p>
      </dgm:t>
    </dgm:pt>
    <dgm:pt modelId="{3A5F4C58-B2E1-4E07-A531-CFFF345D058F}" type="pres">
      <dgm:prSet presAssocID="{7BC2D473-CC16-4950-9525-A0BECE86B444}" presName="childShape" presStyleCnt="0"/>
      <dgm:spPr/>
    </dgm:pt>
    <dgm:pt modelId="{7C9AF020-8CEC-4534-B40D-A1211180FA50}" type="pres">
      <dgm:prSet presAssocID="{42CCC7BF-E47F-472B-95F5-827412ABBCAB}" presName="Name13" presStyleLbl="parChTrans1D2" presStyleIdx="0" presStyleCnt="2"/>
      <dgm:spPr/>
      <dgm:t>
        <a:bodyPr/>
        <a:lstStyle/>
        <a:p>
          <a:endParaRPr lang="en-US"/>
        </a:p>
      </dgm:t>
    </dgm:pt>
    <dgm:pt modelId="{0982246C-2EE0-4019-8B74-BDDDD8F9EDE1}" type="pres">
      <dgm:prSet presAssocID="{2C0CD747-A050-44DB-9EBC-DA70DE9CC3BC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6F5AF-9105-4DFD-B587-592F74A756B5}" type="pres">
      <dgm:prSet presAssocID="{C264DC6A-B3D7-46E3-B583-46C79ABFC3A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AAC14B2E-5D0B-4DCC-AE52-1BE185DD6DC0}" type="pres">
      <dgm:prSet presAssocID="{DDD4899E-31B1-4AB5-A1AA-4B14DA8CBF2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3DAF1-5ECF-4476-B14E-464B57DCA104}" type="presOf" srcId="{D6923F20-11AB-4029-BA1E-033C950B6147}" destId="{348EA0C7-B1F3-4485-9854-75E5A710EAF3}" srcOrd="0" destOrd="0" presId="urn:microsoft.com/office/officeart/2005/8/layout/hierarchy3"/>
    <dgm:cxn modelId="{86783CA1-CE42-42B0-A839-7EC8EDFD42A5}" srcId="{7BC2D473-CC16-4950-9525-A0BECE86B444}" destId="{2C0CD747-A050-44DB-9EBC-DA70DE9CC3BC}" srcOrd="0" destOrd="0" parTransId="{42CCC7BF-E47F-472B-95F5-827412ABBCAB}" sibTransId="{206FDEE4-70B2-4234-B7CA-51ACA20B974B}"/>
    <dgm:cxn modelId="{F00C7A92-9273-4E64-8883-624A0A21B24E}" type="presOf" srcId="{7BC2D473-CC16-4950-9525-A0BECE86B444}" destId="{076037AE-0A3E-4A60-BA45-135041A37CDF}" srcOrd="1" destOrd="0" presId="urn:microsoft.com/office/officeart/2005/8/layout/hierarchy3"/>
    <dgm:cxn modelId="{4BFE429C-51BD-4337-A8FB-36C87AC50059}" type="presOf" srcId="{42CCC7BF-E47F-472B-95F5-827412ABBCAB}" destId="{7C9AF020-8CEC-4534-B40D-A1211180FA50}" srcOrd="0" destOrd="0" presId="urn:microsoft.com/office/officeart/2005/8/layout/hierarchy3"/>
    <dgm:cxn modelId="{185005C8-6820-424F-9CF8-9CAE220561D3}" srcId="{7BC2D473-CC16-4950-9525-A0BECE86B444}" destId="{DDD4899E-31B1-4AB5-A1AA-4B14DA8CBF2F}" srcOrd="1" destOrd="0" parTransId="{C264DC6A-B3D7-46E3-B583-46C79ABFC3A0}" sibTransId="{2D769F91-9A2B-49B0-BC0A-729D47A33FB0}"/>
    <dgm:cxn modelId="{66652275-C126-4D2E-80CF-9421EE969046}" type="presOf" srcId="{2C0CD747-A050-44DB-9EBC-DA70DE9CC3BC}" destId="{0982246C-2EE0-4019-8B74-BDDDD8F9EDE1}" srcOrd="0" destOrd="0" presId="urn:microsoft.com/office/officeart/2005/8/layout/hierarchy3"/>
    <dgm:cxn modelId="{379A449E-DBC1-4257-A279-F22E107D06DF}" type="presOf" srcId="{DDD4899E-31B1-4AB5-A1AA-4B14DA8CBF2F}" destId="{AAC14B2E-5D0B-4DCC-AE52-1BE185DD6DC0}" srcOrd="0" destOrd="0" presId="urn:microsoft.com/office/officeart/2005/8/layout/hierarchy3"/>
    <dgm:cxn modelId="{ED1DF61E-AA0A-4ED5-BE6D-9690FBD5E9CB}" srcId="{D6923F20-11AB-4029-BA1E-033C950B6147}" destId="{7BC2D473-CC16-4950-9525-A0BECE86B444}" srcOrd="0" destOrd="0" parTransId="{1F3371CE-B412-476E-BEB3-6C867DCCB6D5}" sibTransId="{A7F76AC2-5E49-4E7B-8A09-A765B765BC4D}"/>
    <dgm:cxn modelId="{61B8B3DD-9371-4570-BE5C-B9856677861D}" type="presOf" srcId="{C264DC6A-B3D7-46E3-B583-46C79ABFC3A0}" destId="{E736F5AF-9105-4DFD-B587-592F74A756B5}" srcOrd="0" destOrd="0" presId="urn:microsoft.com/office/officeart/2005/8/layout/hierarchy3"/>
    <dgm:cxn modelId="{515F692F-7D60-4168-8ACE-2C6FB763F261}" type="presOf" srcId="{7BC2D473-CC16-4950-9525-A0BECE86B444}" destId="{DE2415E9-83A2-41D5-AF49-0473C6D9EE0A}" srcOrd="0" destOrd="0" presId="urn:microsoft.com/office/officeart/2005/8/layout/hierarchy3"/>
    <dgm:cxn modelId="{8158EEAF-8317-40E0-806C-65B2B4649DFA}" type="presParOf" srcId="{348EA0C7-B1F3-4485-9854-75E5A710EAF3}" destId="{4C24B020-E1E4-4484-A72F-B4C312762AC8}" srcOrd="0" destOrd="0" presId="urn:microsoft.com/office/officeart/2005/8/layout/hierarchy3"/>
    <dgm:cxn modelId="{F8832913-EA05-42EA-B949-99F415879DEA}" type="presParOf" srcId="{4C24B020-E1E4-4484-A72F-B4C312762AC8}" destId="{BA62B0FD-7909-4F28-9C78-5BD84E31C447}" srcOrd="0" destOrd="0" presId="urn:microsoft.com/office/officeart/2005/8/layout/hierarchy3"/>
    <dgm:cxn modelId="{00C8AB7C-D38D-4A60-B8C2-4A17F5229165}" type="presParOf" srcId="{BA62B0FD-7909-4F28-9C78-5BD84E31C447}" destId="{DE2415E9-83A2-41D5-AF49-0473C6D9EE0A}" srcOrd="0" destOrd="0" presId="urn:microsoft.com/office/officeart/2005/8/layout/hierarchy3"/>
    <dgm:cxn modelId="{0FA4F7D2-5A27-43F8-B00B-0D961DEEB9B7}" type="presParOf" srcId="{BA62B0FD-7909-4F28-9C78-5BD84E31C447}" destId="{076037AE-0A3E-4A60-BA45-135041A37CDF}" srcOrd="1" destOrd="0" presId="urn:microsoft.com/office/officeart/2005/8/layout/hierarchy3"/>
    <dgm:cxn modelId="{1D9096FA-AB63-4E76-B417-C60775144BF6}" type="presParOf" srcId="{4C24B020-E1E4-4484-A72F-B4C312762AC8}" destId="{3A5F4C58-B2E1-4E07-A531-CFFF345D058F}" srcOrd="1" destOrd="0" presId="urn:microsoft.com/office/officeart/2005/8/layout/hierarchy3"/>
    <dgm:cxn modelId="{DDC7C68D-F2CC-4537-A12B-F176A774A882}" type="presParOf" srcId="{3A5F4C58-B2E1-4E07-A531-CFFF345D058F}" destId="{7C9AF020-8CEC-4534-B40D-A1211180FA50}" srcOrd="0" destOrd="0" presId="urn:microsoft.com/office/officeart/2005/8/layout/hierarchy3"/>
    <dgm:cxn modelId="{E5A78711-D177-4AD9-BDD4-0663053354DF}" type="presParOf" srcId="{3A5F4C58-B2E1-4E07-A531-CFFF345D058F}" destId="{0982246C-2EE0-4019-8B74-BDDDD8F9EDE1}" srcOrd="1" destOrd="0" presId="urn:microsoft.com/office/officeart/2005/8/layout/hierarchy3"/>
    <dgm:cxn modelId="{DF618D3A-DE26-4BEF-8654-52CC47B60BB1}" type="presParOf" srcId="{3A5F4C58-B2E1-4E07-A531-CFFF345D058F}" destId="{E736F5AF-9105-4DFD-B587-592F74A756B5}" srcOrd="2" destOrd="0" presId="urn:microsoft.com/office/officeart/2005/8/layout/hierarchy3"/>
    <dgm:cxn modelId="{5DCA32C8-8487-4CCA-A68B-7E34990B3568}" type="presParOf" srcId="{3A5F4C58-B2E1-4E07-A531-CFFF345D058F}" destId="{AAC14B2E-5D0B-4DCC-AE52-1BE185DD6DC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8691F3-4615-4B65-B946-BED5267556B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C88B59-AD28-44BA-A420-6B995AABD5CE}">
      <dgm:prSet custT="1"/>
      <dgm:spPr>
        <a:noFill/>
      </dgm:spPr>
      <dgm:t>
        <a:bodyPr/>
        <a:lstStyle/>
        <a:p>
          <a:r>
            <a:rPr lang="en-ZA" sz="2000" b="1" dirty="0">
              <a:solidFill>
                <a:schemeClr val="accent5">
                  <a:lumMod val="75000"/>
                </a:schemeClr>
              </a:solidFill>
              <a:latin typeface="Antonio" panose="02000503000000000000" pitchFamily="2" charset="77"/>
            </a:rPr>
            <a:t>We all have ideas about what is right and wrong and important in life.</a:t>
          </a:r>
          <a:endParaRPr lang="en-GB" sz="2000" dirty="0">
            <a:solidFill>
              <a:schemeClr val="accent5">
                <a:lumMod val="75000"/>
              </a:schemeClr>
            </a:solidFill>
            <a:latin typeface="Antonio" panose="02000503000000000000" pitchFamily="2" charset="77"/>
          </a:endParaRPr>
        </a:p>
      </dgm:t>
    </dgm:pt>
    <dgm:pt modelId="{65D106F0-2596-4E43-9A5A-5D21DF56CF94}" type="parTrans" cxnId="{21B68AE3-B1EE-4143-BFF6-986D339EA772}">
      <dgm:prSet/>
      <dgm:spPr/>
      <dgm:t>
        <a:bodyPr/>
        <a:lstStyle/>
        <a:p>
          <a:endParaRPr lang="en-GB"/>
        </a:p>
      </dgm:t>
    </dgm:pt>
    <dgm:pt modelId="{FE93C800-D015-4AAD-AC81-C003EB992A50}" type="sibTrans" cxnId="{21B68AE3-B1EE-4143-BFF6-986D339EA772}">
      <dgm:prSet/>
      <dgm:spPr/>
      <dgm:t>
        <a:bodyPr/>
        <a:lstStyle/>
        <a:p>
          <a:endParaRPr lang="en-GB"/>
        </a:p>
      </dgm:t>
    </dgm:pt>
    <dgm:pt modelId="{3FBE1C95-9E60-4272-ABB5-E8973235FA2E}">
      <dgm:prSet custT="1"/>
      <dgm:spPr/>
      <dgm:t>
        <a:bodyPr/>
        <a:lstStyle/>
        <a:p>
          <a:r>
            <a:rPr lang="en-ZA" sz="1800" b="1" dirty="0">
              <a:solidFill>
                <a:schemeClr val="accent5">
                  <a:lumMod val="75000"/>
                </a:schemeClr>
              </a:solidFill>
              <a:latin typeface="Antonio" panose="02000503000000000000" pitchFamily="2" charset="77"/>
            </a:rPr>
            <a:t>These are our values </a:t>
          </a:r>
          <a:endParaRPr lang="en-GB" sz="1800" dirty="0">
            <a:solidFill>
              <a:schemeClr val="accent5">
                <a:lumMod val="75000"/>
              </a:schemeClr>
            </a:solidFill>
            <a:latin typeface="Antonio" panose="02000503000000000000" pitchFamily="2" charset="77"/>
          </a:endParaRPr>
        </a:p>
      </dgm:t>
    </dgm:pt>
    <dgm:pt modelId="{BA39F56C-C9CB-4F6A-9E6A-4348A7E51FC9}" type="parTrans" cxnId="{49BA16E6-0211-4072-9C47-D92F9AA920A1}">
      <dgm:prSet/>
      <dgm:spPr/>
      <dgm:t>
        <a:bodyPr/>
        <a:lstStyle/>
        <a:p>
          <a:endParaRPr lang="en-GB"/>
        </a:p>
      </dgm:t>
    </dgm:pt>
    <dgm:pt modelId="{70DC65C5-61BE-41EC-9043-B8316F20EB0A}" type="sibTrans" cxnId="{49BA16E6-0211-4072-9C47-D92F9AA920A1}">
      <dgm:prSet/>
      <dgm:spPr/>
      <dgm:t>
        <a:bodyPr/>
        <a:lstStyle/>
        <a:p>
          <a:endParaRPr lang="en-GB"/>
        </a:p>
      </dgm:t>
    </dgm:pt>
    <dgm:pt modelId="{690ABFFB-3DF7-4175-B8E7-900E7E499971}">
      <dgm:prSet/>
      <dgm:spPr>
        <a:noFill/>
      </dgm:spPr>
      <dgm:t>
        <a:bodyPr/>
        <a:lstStyle/>
        <a:p>
          <a:r>
            <a:rPr lang="en-ZA" b="1" dirty="0">
              <a:solidFill>
                <a:schemeClr val="accent5">
                  <a:lumMod val="75000"/>
                </a:schemeClr>
              </a:solidFill>
              <a:latin typeface="Antonio" panose="02000503000000000000" pitchFamily="2" charset="77"/>
            </a:rPr>
            <a:t>Our values are shaped by our:</a:t>
          </a:r>
          <a:endParaRPr lang="en-GB" dirty="0">
            <a:solidFill>
              <a:schemeClr val="accent5">
                <a:lumMod val="75000"/>
              </a:schemeClr>
            </a:solidFill>
            <a:latin typeface="Antonio" panose="02000503000000000000" pitchFamily="2" charset="77"/>
          </a:endParaRPr>
        </a:p>
      </dgm:t>
    </dgm:pt>
    <dgm:pt modelId="{81E84F09-A209-4BBB-A03E-D4C16402C2BC}" type="parTrans" cxnId="{47C33699-23B3-4A23-AF82-B66088506E38}">
      <dgm:prSet/>
      <dgm:spPr/>
      <dgm:t>
        <a:bodyPr/>
        <a:lstStyle/>
        <a:p>
          <a:endParaRPr lang="en-GB"/>
        </a:p>
      </dgm:t>
    </dgm:pt>
    <dgm:pt modelId="{A1EDB0A3-9260-43DE-921B-19276F2E9603}" type="sibTrans" cxnId="{47C33699-23B3-4A23-AF82-B66088506E38}">
      <dgm:prSet/>
      <dgm:spPr/>
      <dgm:t>
        <a:bodyPr/>
        <a:lstStyle/>
        <a:p>
          <a:endParaRPr lang="en-GB"/>
        </a:p>
      </dgm:t>
    </dgm:pt>
    <dgm:pt modelId="{E8EBCDD1-EFDB-4364-A8CE-310EA94FA84D}">
      <dgm:prSet/>
      <dgm:spPr>
        <a:noFill/>
        <a:ln>
          <a:noFill/>
        </a:ln>
      </dgm:spPr>
      <dgm:t>
        <a:bodyPr/>
        <a:lstStyle/>
        <a:p>
          <a:r>
            <a:rPr lang="en-ZA" b="1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religion </a:t>
          </a:r>
          <a:endParaRPr lang="en-GB" dirty="0">
            <a:solidFill>
              <a:schemeClr val="accent5">
                <a:lumMod val="75000"/>
              </a:schemeClr>
            </a:solidFill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116EEA21-F8B2-4024-97C4-3BEE39139E67}" type="parTrans" cxnId="{B8E5269E-D194-4D94-9465-629B6D78E5A3}">
      <dgm:prSet/>
      <dgm:spPr/>
      <dgm:t>
        <a:bodyPr/>
        <a:lstStyle/>
        <a:p>
          <a:endParaRPr lang="en-GB" dirty="0"/>
        </a:p>
      </dgm:t>
    </dgm:pt>
    <dgm:pt modelId="{BFC18214-0758-4AD8-83FD-3495F283DC85}" type="sibTrans" cxnId="{B8E5269E-D194-4D94-9465-629B6D78E5A3}">
      <dgm:prSet/>
      <dgm:spPr/>
      <dgm:t>
        <a:bodyPr/>
        <a:lstStyle/>
        <a:p>
          <a:endParaRPr lang="en-GB"/>
        </a:p>
      </dgm:t>
    </dgm:pt>
    <dgm:pt modelId="{55519269-4F4E-4BC5-A6F5-14D358E1942A}">
      <dgm:prSet/>
      <dgm:spPr>
        <a:noFill/>
        <a:ln>
          <a:noFill/>
        </a:ln>
      </dgm:spPr>
      <dgm:t>
        <a:bodyPr/>
        <a:lstStyle/>
        <a:p>
          <a:r>
            <a:rPr lang="en-ZA" b="1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culture </a:t>
          </a:r>
          <a:endParaRPr lang="en-GB" dirty="0">
            <a:solidFill>
              <a:schemeClr val="accent5">
                <a:lumMod val="75000"/>
              </a:schemeClr>
            </a:solidFill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47F44008-1B8D-4F10-A02F-F3DFD93FD41E}" type="parTrans" cxnId="{B874BB80-BAF8-4C15-972D-9C71D0E97731}">
      <dgm:prSet/>
      <dgm:spPr/>
      <dgm:t>
        <a:bodyPr/>
        <a:lstStyle/>
        <a:p>
          <a:endParaRPr lang="en-GB" dirty="0"/>
        </a:p>
      </dgm:t>
    </dgm:pt>
    <dgm:pt modelId="{3A136046-9DBB-4E19-B3FB-F52CEFDEAD06}" type="sibTrans" cxnId="{B874BB80-BAF8-4C15-972D-9C71D0E97731}">
      <dgm:prSet/>
      <dgm:spPr/>
      <dgm:t>
        <a:bodyPr/>
        <a:lstStyle/>
        <a:p>
          <a:endParaRPr lang="en-GB"/>
        </a:p>
      </dgm:t>
    </dgm:pt>
    <dgm:pt modelId="{5CA5BCF5-150C-4DE7-A4F4-88E9D46AC2DD}">
      <dgm:prSet/>
      <dgm:spPr>
        <a:noFill/>
        <a:ln>
          <a:noFill/>
        </a:ln>
      </dgm:spPr>
      <dgm:t>
        <a:bodyPr/>
        <a:lstStyle/>
        <a:p>
          <a:r>
            <a:rPr lang="en-ZA" b="1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family </a:t>
          </a:r>
          <a:endParaRPr lang="en-GB" dirty="0">
            <a:solidFill>
              <a:schemeClr val="accent5">
                <a:lumMod val="75000"/>
              </a:schemeClr>
            </a:solidFill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6E37742D-F889-4BF6-B7D9-C112C9CCCAB4}" type="parTrans" cxnId="{CFE6C6CE-AD07-4AB5-9C28-55193A2796FE}">
      <dgm:prSet/>
      <dgm:spPr/>
      <dgm:t>
        <a:bodyPr/>
        <a:lstStyle/>
        <a:p>
          <a:endParaRPr lang="en-GB" dirty="0"/>
        </a:p>
      </dgm:t>
    </dgm:pt>
    <dgm:pt modelId="{E1CCCA88-AB45-4E43-B266-0F60DD7AE0DF}" type="sibTrans" cxnId="{CFE6C6CE-AD07-4AB5-9C28-55193A2796FE}">
      <dgm:prSet/>
      <dgm:spPr/>
      <dgm:t>
        <a:bodyPr/>
        <a:lstStyle/>
        <a:p>
          <a:endParaRPr lang="en-GB"/>
        </a:p>
      </dgm:t>
    </dgm:pt>
    <dgm:pt modelId="{A042BFA6-B88D-4E77-9410-D5AFFB8C49AA}">
      <dgm:prSet/>
      <dgm:spPr>
        <a:noFill/>
        <a:ln>
          <a:noFill/>
        </a:ln>
      </dgm:spPr>
      <dgm:t>
        <a:bodyPr/>
        <a:lstStyle/>
        <a:p>
          <a:r>
            <a:rPr lang="en-ZA" b="1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experiences </a:t>
          </a:r>
          <a:endParaRPr lang="en-GB" dirty="0">
            <a:solidFill>
              <a:schemeClr val="accent5">
                <a:lumMod val="75000"/>
              </a:schemeClr>
            </a:solidFill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3CB2C74C-57E7-474E-B68F-F713820BFBED}" type="parTrans" cxnId="{B26CD396-4CAC-4972-8F41-5CAFF1CD995E}">
      <dgm:prSet/>
      <dgm:spPr/>
      <dgm:t>
        <a:bodyPr/>
        <a:lstStyle/>
        <a:p>
          <a:endParaRPr lang="en-GB" dirty="0"/>
        </a:p>
      </dgm:t>
    </dgm:pt>
    <dgm:pt modelId="{AB3193E4-0509-4E6E-9A45-7CA59C68A51C}" type="sibTrans" cxnId="{B26CD396-4CAC-4972-8F41-5CAFF1CD995E}">
      <dgm:prSet/>
      <dgm:spPr/>
      <dgm:t>
        <a:bodyPr/>
        <a:lstStyle/>
        <a:p>
          <a:endParaRPr lang="en-GB"/>
        </a:p>
      </dgm:t>
    </dgm:pt>
    <dgm:pt modelId="{E8C59DE3-573A-496F-80E7-0D27899D2642}" type="pres">
      <dgm:prSet presAssocID="{9C8691F3-4615-4B65-B946-BED5267556B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1EDDE2-51E3-4050-86BC-4D3C209E00C2}" type="pres">
      <dgm:prSet presAssocID="{50C88B59-AD28-44BA-A420-6B995AABD5CE}" presName="root1" presStyleCnt="0"/>
      <dgm:spPr/>
    </dgm:pt>
    <dgm:pt modelId="{C5A5029F-8588-4688-9B43-65AFADD99F99}" type="pres">
      <dgm:prSet presAssocID="{50C88B59-AD28-44BA-A420-6B995AABD5CE}" presName="LevelOneTextNode" presStyleLbl="node0" presStyleIdx="0" presStyleCnt="3" custScaleX="4034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733C0-3CA1-4DEF-83AC-5DD91F17F164}" type="pres">
      <dgm:prSet presAssocID="{50C88B59-AD28-44BA-A420-6B995AABD5CE}" presName="level2hierChild" presStyleCnt="0"/>
      <dgm:spPr/>
    </dgm:pt>
    <dgm:pt modelId="{9454E30A-CCDC-458C-A3FE-B8E8FC39070C}" type="pres">
      <dgm:prSet presAssocID="{3FBE1C95-9E60-4272-ABB5-E8973235FA2E}" presName="root1" presStyleCnt="0"/>
      <dgm:spPr/>
    </dgm:pt>
    <dgm:pt modelId="{9B9C6AA2-30D4-4724-BD03-D48B9EDF61E3}" type="pres">
      <dgm:prSet presAssocID="{3FBE1C95-9E60-4272-ABB5-E8973235FA2E}" presName="LevelOneTextNode" presStyleLbl="node0" presStyleIdx="1" presStyleCnt="3" custLinFactNeighborX="67267" custLinFactNeighborY="-34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4497DD-93DF-4774-86C3-B9BBC466B5AD}" type="pres">
      <dgm:prSet presAssocID="{3FBE1C95-9E60-4272-ABB5-E8973235FA2E}" presName="level2hierChild" presStyleCnt="0"/>
      <dgm:spPr/>
    </dgm:pt>
    <dgm:pt modelId="{06C75480-EC94-4DB9-BC2E-89B44E9186DA}" type="pres">
      <dgm:prSet presAssocID="{690ABFFB-3DF7-4175-B8E7-900E7E499971}" presName="root1" presStyleCnt="0"/>
      <dgm:spPr/>
    </dgm:pt>
    <dgm:pt modelId="{E6CC9175-9783-425D-9171-8A48A8B49BBB}" type="pres">
      <dgm:prSet presAssocID="{690ABFFB-3DF7-4175-B8E7-900E7E499971}" presName="LevelOneTextNode" presStyleLbl="node0" presStyleIdx="2" presStyleCnt="3" custLinFactNeighborX="59879" custLinFactNeighborY="-79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7B014-8046-4EE7-8CA4-60002F4C9C16}" type="pres">
      <dgm:prSet presAssocID="{690ABFFB-3DF7-4175-B8E7-900E7E499971}" presName="level2hierChild" presStyleCnt="0"/>
      <dgm:spPr/>
    </dgm:pt>
    <dgm:pt modelId="{389DAEEE-29C2-46F9-BCB3-486CF97B5A4A}" type="pres">
      <dgm:prSet presAssocID="{116EEA21-F8B2-4024-97C4-3BEE39139E67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26B1B0D-2AAA-4729-B13A-A3C0CF7A15E9}" type="pres">
      <dgm:prSet presAssocID="{116EEA21-F8B2-4024-97C4-3BEE39139E6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DFD2B9D-7186-42C8-9A2F-2137ADB2516C}" type="pres">
      <dgm:prSet presAssocID="{E8EBCDD1-EFDB-4364-A8CE-310EA94FA84D}" presName="root2" presStyleCnt="0"/>
      <dgm:spPr/>
    </dgm:pt>
    <dgm:pt modelId="{5F0F2069-10AD-4840-BE39-445532E077D9}" type="pres">
      <dgm:prSet presAssocID="{E8EBCDD1-EFDB-4364-A8CE-310EA94FA84D}" presName="LevelTwoTextNode" presStyleLbl="node2" presStyleIdx="0" presStyleCnt="4" custScaleX="59876" custLinFactX="25509" custLinFactNeighborX="100000" custLinFactNeighborY="7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3B2C9E-144A-4FDF-9A99-41DCDC4D4C8B}" type="pres">
      <dgm:prSet presAssocID="{E8EBCDD1-EFDB-4364-A8CE-310EA94FA84D}" presName="level3hierChild" presStyleCnt="0"/>
      <dgm:spPr/>
    </dgm:pt>
    <dgm:pt modelId="{107A862B-91EB-4F3B-80FA-F583A46D1827}" type="pres">
      <dgm:prSet presAssocID="{47F44008-1B8D-4F10-A02F-F3DFD93FD41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92E707C-46B4-4A06-95DF-F20178C581AE}" type="pres">
      <dgm:prSet presAssocID="{47F44008-1B8D-4F10-A02F-F3DFD93FD41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4B1159A-AD3C-4406-9954-9BA219F9D4E4}" type="pres">
      <dgm:prSet presAssocID="{55519269-4F4E-4BC5-A6F5-14D358E1942A}" presName="root2" presStyleCnt="0"/>
      <dgm:spPr/>
    </dgm:pt>
    <dgm:pt modelId="{2287DBD8-3DD0-4F48-9CFE-8004D986EDC2}" type="pres">
      <dgm:prSet presAssocID="{55519269-4F4E-4BC5-A6F5-14D358E1942A}" presName="LevelTwoTextNode" presStyleLbl="node2" presStyleIdx="1" presStyleCnt="4" custScaleX="49672" custLinFactX="50499" custLinFactNeighborX="100000" custLinFactNeighborY="9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C39642-CF22-4292-9E48-9D21CE9E800E}" type="pres">
      <dgm:prSet presAssocID="{55519269-4F4E-4BC5-A6F5-14D358E1942A}" presName="level3hierChild" presStyleCnt="0"/>
      <dgm:spPr/>
    </dgm:pt>
    <dgm:pt modelId="{BE2F6A29-43D0-482F-BC79-6F0AFE27E59D}" type="pres">
      <dgm:prSet presAssocID="{6E37742D-F889-4BF6-B7D9-C112C9CCCAB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B156348-A27C-4376-888A-D03E88A545D4}" type="pres">
      <dgm:prSet presAssocID="{6E37742D-F889-4BF6-B7D9-C112C9CCCAB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5E1C728-B345-4784-BF14-A031ACDC9294}" type="pres">
      <dgm:prSet presAssocID="{5CA5BCF5-150C-4DE7-A4F4-88E9D46AC2DD}" presName="root2" presStyleCnt="0"/>
      <dgm:spPr/>
    </dgm:pt>
    <dgm:pt modelId="{52232A99-20B7-404E-A343-36FD22414B7D}" type="pres">
      <dgm:prSet presAssocID="{5CA5BCF5-150C-4DE7-A4F4-88E9D46AC2DD}" presName="LevelTwoTextNode" presStyleLbl="node2" presStyleIdx="2" presStyleCnt="4" custScaleX="49672" custLinFactX="50499" custLinFactNeighborX="100000" custLinFactNeighborY="-52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8F7FD-F3F1-4D07-A51F-36E3884C52A7}" type="pres">
      <dgm:prSet presAssocID="{5CA5BCF5-150C-4DE7-A4F4-88E9D46AC2DD}" presName="level3hierChild" presStyleCnt="0"/>
      <dgm:spPr/>
    </dgm:pt>
    <dgm:pt modelId="{70574C69-BAE7-48EC-843D-B39E11A74988}" type="pres">
      <dgm:prSet presAssocID="{3CB2C74C-57E7-474E-B68F-F713820BFBE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03C17BD-88EC-40B0-B37B-A87D1B86C46D}" type="pres">
      <dgm:prSet presAssocID="{3CB2C74C-57E7-474E-B68F-F713820BFBE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A30E21A-207B-4155-A504-AF905FC36987}" type="pres">
      <dgm:prSet presAssocID="{A042BFA6-B88D-4E77-9410-D5AFFB8C49AA}" presName="root2" presStyleCnt="0"/>
      <dgm:spPr/>
    </dgm:pt>
    <dgm:pt modelId="{1BC28530-6DFC-4846-9EB9-8557876BDA17}" type="pres">
      <dgm:prSet presAssocID="{A042BFA6-B88D-4E77-9410-D5AFFB8C49AA}" presName="LevelTwoTextNode" presStyleLbl="node2" presStyleIdx="3" presStyleCnt="4" custLinFactX="44217" custLinFactNeighborX="100000" custLinFactNeighborY="-20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19853E-F612-484F-85D8-D5939AE7CBDE}" type="pres">
      <dgm:prSet presAssocID="{A042BFA6-B88D-4E77-9410-D5AFFB8C49AA}" presName="level3hierChild" presStyleCnt="0"/>
      <dgm:spPr/>
    </dgm:pt>
  </dgm:ptLst>
  <dgm:cxnLst>
    <dgm:cxn modelId="{10409280-5F27-4D2D-8C02-5E2C35562745}" type="presOf" srcId="{6E37742D-F889-4BF6-B7D9-C112C9CCCAB4}" destId="{BE2F6A29-43D0-482F-BC79-6F0AFE27E59D}" srcOrd="0" destOrd="0" presId="urn:microsoft.com/office/officeart/2005/8/layout/hierarchy2"/>
    <dgm:cxn modelId="{49BA16E6-0211-4072-9C47-D92F9AA920A1}" srcId="{9C8691F3-4615-4B65-B946-BED5267556B1}" destId="{3FBE1C95-9E60-4272-ABB5-E8973235FA2E}" srcOrd="1" destOrd="0" parTransId="{BA39F56C-C9CB-4F6A-9E6A-4348A7E51FC9}" sibTransId="{70DC65C5-61BE-41EC-9043-B8316F20EB0A}"/>
    <dgm:cxn modelId="{A886C584-4ED8-481E-9621-E2758BC4E702}" type="presOf" srcId="{55519269-4F4E-4BC5-A6F5-14D358E1942A}" destId="{2287DBD8-3DD0-4F48-9CFE-8004D986EDC2}" srcOrd="0" destOrd="0" presId="urn:microsoft.com/office/officeart/2005/8/layout/hierarchy2"/>
    <dgm:cxn modelId="{47C33699-23B3-4A23-AF82-B66088506E38}" srcId="{9C8691F3-4615-4B65-B946-BED5267556B1}" destId="{690ABFFB-3DF7-4175-B8E7-900E7E499971}" srcOrd="2" destOrd="0" parTransId="{81E84F09-A209-4BBB-A03E-D4C16402C2BC}" sibTransId="{A1EDB0A3-9260-43DE-921B-19276F2E9603}"/>
    <dgm:cxn modelId="{65128D67-ED2B-45AA-B8FA-7018C467D3BD}" type="presOf" srcId="{A042BFA6-B88D-4E77-9410-D5AFFB8C49AA}" destId="{1BC28530-6DFC-4846-9EB9-8557876BDA17}" srcOrd="0" destOrd="0" presId="urn:microsoft.com/office/officeart/2005/8/layout/hierarchy2"/>
    <dgm:cxn modelId="{105EE9D3-08FC-4D56-B5BD-8D7448259F33}" type="presOf" srcId="{116EEA21-F8B2-4024-97C4-3BEE39139E67}" destId="{126B1B0D-2AAA-4729-B13A-A3C0CF7A15E9}" srcOrd="1" destOrd="0" presId="urn:microsoft.com/office/officeart/2005/8/layout/hierarchy2"/>
    <dgm:cxn modelId="{9BB65AA5-B9F2-4F17-9D2B-ACE175C5300A}" type="presOf" srcId="{3FBE1C95-9E60-4272-ABB5-E8973235FA2E}" destId="{9B9C6AA2-30D4-4724-BD03-D48B9EDF61E3}" srcOrd="0" destOrd="0" presId="urn:microsoft.com/office/officeart/2005/8/layout/hierarchy2"/>
    <dgm:cxn modelId="{D7EF59FA-1C4A-4B16-835C-D38D8DED648F}" type="presOf" srcId="{6E37742D-F889-4BF6-B7D9-C112C9CCCAB4}" destId="{8B156348-A27C-4376-888A-D03E88A545D4}" srcOrd="1" destOrd="0" presId="urn:microsoft.com/office/officeart/2005/8/layout/hierarchy2"/>
    <dgm:cxn modelId="{4901AD7D-F37E-4574-B955-EC349182D0C2}" type="presOf" srcId="{690ABFFB-3DF7-4175-B8E7-900E7E499971}" destId="{E6CC9175-9783-425D-9171-8A48A8B49BBB}" srcOrd="0" destOrd="0" presId="urn:microsoft.com/office/officeart/2005/8/layout/hierarchy2"/>
    <dgm:cxn modelId="{B8E5269E-D194-4D94-9465-629B6D78E5A3}" srcId="{690ABFFB-3DF7-4175-B8E7-900E7E499971}" destId="{E8EBCDD1-EFDB-4364-A8CE-310EA94FA84D}" srcOrd="0" destOrd="0" parTransId="{116EEA21-F8B2-4024-97C4-3BEE39139E67}" sibTransId="{BFC18214-0758-4AD8-83FD-3495F283DC85}"/>
    <dgm:cxn modelId="{B874BB80-BAF8-4C15-972D-9C71D0E97731}" srcId="{690ABFFB-3DF7-4175-B8E7-900E7E499971}" destId="{55519269-4F4E-4BC5-A6F5-14D358E1942A}" srcOrd="1" destOrd="0" parTransId="{47F44008-1B8D-4F10-A02F-F3DFD93FD41E}" sibTransId="{3A136046-9DBB-4E19-B3FB-F52CEFDEAD06}"/>
    <dgm:cxn modelId="{4DE7D8CD-7F5C-43E5-B24E-5D787818D570}" type="presOf" srcId="{50C88B59-AD28-44BA-A420-6B995AABD5CE}" destId="{C5A5029F-8588-4688-9B43-65AFADD99F99}" srcOrd="0" destOrd="0" presId="urn:microsoft.com/office/officeart/2005/8/layout/hierarchy2"/>
    <dgm:cxn modelId="{0C35F9FA-ECD1-40D7-8DAF-7A5CC0AAAD56}" type="presOf" srcId="{3CB2C74C-57E7-474E-B68F-F713820BFBED}" destId="{003C17BD-88EC-40B0-B37B-A87D1B86C46D}" srcOrd="1" destOrd="0" presId="urn:microsoft.com/office/officeart/2005/8/layout/hierarchy2"/>
    <dgm:cxn modelId="{EF1E5E8C-3731-4905-868E-EC95251784FD}" type="presOf" srcId="{5CA5BCF5-150C-4DE7-A4F4-88E9D46AC2DD}" destId="{52232A99-20B7-404E-A343-36FD22414B7D}" srcOrd="0" destOrd="0" presId="urn:microsoft.com/office/officeart/2005/8/layout/hierarchy2"/>
    <dgm:cxn modelId="{21B68AE3-B1EE-4143-BFF6-986D339EA772}" srcId="{9C8691F3-4615-4B65-B946-BED5267556B1}" destId="{50C88B59-AD28-44BA-A420-6B995AABD5CE}" srcOrd="0" destOrd="0" parTransId="{65D106F0-2596-4E43-9A5A-5D21DF56CF94}" sibTransId="{FE93C800-D015-4AAD-AC81-C003EB992A50}"/>
    <dgm:cxn modelId="{C3A2916B-C601-4ED9-8652-2175AA3A08FB}" type="presOf" srcId="{3CB2C74C-57E7-474E-B68F-F713820BFBED}" destId="{70574C69-BAE7-48EC-843D-B39E11A74988}" srcOrd="0" destOrd="0" presId="urn:microsoft.com/office/officeart/2005/8/layout/hierarchy2"/>
    <dgm:cxn modelId="{F4935876-DBF6-4C2C-A5E8-1EB9302597E6}" type="presOf" srcId="{116EEA21-F8B2-4024-97C4-3BEE39139E67}" destId="{389DAEEE-29C2-46F9-BCB3-486CF97B5A4A}" srcOrd="0" destOrd="0" presId="urn:microsoft.com/office/officeart/2005/8/layout/hierarchy2"/>
    <dgm:cxn modelId="{726431F7-9B59-428D-BC46-CABAD5D01720}" type="presOf" srcId="{9C8691F3-4615-4B65-B946-BED5267556B1}" destId="{E8C59DE3-573A-496F-80E7-0D27899D2642}" srcOrd="0" destOrd="0" presId="urn:microsoft.com/office/officeart/2005/8/layout/hierarchy2"/>
    <dgm:cxn modelId="{FC12532E-7B5B-4E2D-82CE-1B9F7C4F0B17}" type="presOf" srcId="{47F44008-1B8D-4F10-A02F-F3DFD93FD41E}" destId="{D92E707C-46B4-4A06-95DF-F20178C581AE}" srcOrd="1" destOrd="0" presId="urn:microsoft.com/office/officeart/2005/8/layout/hierarchy2"/>
    <dgm:cxn modelId="{F7E4F26F-6456-4AD9-A13A-4056976493F3}" type="presOf" srcId="{E8EBCDD1-EFDB-4364-A8CE-310EA94FA84D}" destId="{5F0F2069-10AD-4840-BE39-445532E077D9}" srcOrd="0" destOrd="0" presId="urn:microsoft.com/office/officeart/2005/8/layout/hierarchy2"/>
    <dgm:cxn modelId="{CFE6C6CE-AD07-4AB5-9C28-55193A2796FE}" srcId="{690ABFFB-3DF7-4175-B8E7-900E7E499971}" destId="{5CA5BCF5-150C-4DE7-A4F4-88E9D46AC2DD}" srcOrd="2" destOrd="0" parTransId="{6E37742D-F889-4BF6-B7D9-C112C9CCCAB4}" sibTransId="{E1CCCA88-AB45-4E43-B266-0F60DD7AE0DF}"/>
    <dgm:cxn modelId="{10EF1E6A-FCDD-4931-AA47-9388409E7900}" type="presOf" srcId="{47F44008-1B8D-4F10-A02F-F3DFD93FD41E}" destId="{107A862B-91EB-4F3B-80FA-F583A46D1827}" srcOrd="0" destOrd="0" presId="urn:microsoft.com/office/officeart/2005/8/layout/hierarchy2"/>
    <dgm:cxn modelId="{B26CD396-4CAC-4972-8F41-5CAFF1CD995E}" srcId="{690ABFFB-3DF7-4175-B8E7-900E7E499971}" destId="{A042BFA6-B88D-4E77-9410-D5AFFB8C49AA}" srcOrd="3" destOrd="0" parTransId="{3CB2C74C-57E7-474E-B68F-F713820BFBED}" sibTransId="{AB3193E4-0509-4E6E-9A45-7CA59C68A51C}"/>
    <dgm:cxn modelId="{BBBAC489-528D-454A-BC2C-B183F4E7E84D}" type="presParOf" srcId="{E8C59DE3-573A-496F-80E7-0D27899D2642}" destId="{C01EDDE2-51E3-4050-86BC-4D3C209E00C2}" srcOrd="0" destOrd="0" presId="urn:microsoft.com/office/officeart/2005/8/layout/hierarchy2"/>
    <dgm:cxn modelId="{3EDE446F-503A-4D01-B594-65DB3F45CC91}" type="presParOf" srcId="{C01EDDE2-51E3-4050-86BC-4D3C209E00C2}" destId="{C5A5029F-8588-4688-9B43-65AFADD99F99}" srcOrd="0" destOrd="0" presId="urn:microsoft.com/office/officeart/2005/8/layout/hierarchy2"/>
    <dgm:cxn modelId="{69127FFD-79E6-4696-8EA0-6FC577DB012A}" type="presParOf" srcId="{C01EDDE2-51E3-4050-86BC-4D3C209E00C2}" destId="{D68733C0-3CA1-4DEF-83AC-5DD91F17F164}" srcOrd="1" destOrd="0" presId="urn:microsoft.com/office/officeart/2005/8/layout/hierarchy2"/>
    <dgm:cxn modelId="{0D9F6F00-F27F-4CA5-8A8B-5971C717F86C}" type="presParOf" srcId="{E8C59DE3-573A-496F-80E7-0D27899D2642}" destId="{9454E30A-CCDC-458C-A3FE-B8E8FC39070C}" srcOrd="1" destOrd="0" presId="urn:microsoft.com/office/officeart/2005/8/layout/hierarchy2"/>
    <dgm:cxn modelId="{88D3D8B9-E0E2-4D41-8B9A-3CC6E4E59321}" type="presParOf" srcId="{9454E30A-CCDC-458C-A3FE-B8E8FC39070C}" destId="{9B9C6AA2-30D4-4724-BD03-D48B9EDF61E3}" srcOrd="0" destOrd="0" presId="urn:microsoft.com/office/officeart/2005/8/layout/hierarchy2"/>
    <dgm:cxn modelId="{6BDBB80F-66D4-4043-A0E7-443561E713B1}" type="presParOf" srcId="{9454E30A-CCDC-458C-A3FE-B8E8FC39070C}" destId="{BE4497DD-93DF-4774-86C3-B9BBC466B5AD}" srcOrd="1" destOrd="0" presId="urn:microsoft.com/office/officeart/2005/8/layout/hierarchy2"/>
    <dgm:cxn modelId="{A797A68F-6487-4C06-8662-607B930F0950}" type="presParOf" srcId="{E8C59DE3-573A-496F-80E7-0D27899D2642}" destId="{06C75480-EC94-4DB9-BC2E-89B44E9186DA}" srcOrd="2" destOrd="0" presId="urn:microsoft.com/office/officeart/2005/8/layout/hierarchy2"/>
    <dgm:cxn modelId="{9DE1A8FB-5BE5-4CC1-AA18-A78D27749117}" type="presParOf" srcId="{06C75480-EC94-4DB9-BC2E-89B44E9186DA}" destId="{E6CC9175-9783-425D-9171-8A48A8B49BBB}" srcOrd="0" destOrd="0" presId="urn:microsoft.com/office/officeart/2005/8/layout/hierarchy2"/>
    <dgm:cxn modelId="{A107AB59-AFF1-4501-B0C5-94971D4E5E91}" type="presParOf" srcId="{06C75480-EC94-4DB9-BC2E-89B44E9186DA}" destId="{9D17B014-8046-4EE7-8CA4-60002F4C9C16}" srcOrd="1" destOrd="0" presId="urn:microsoft.com/office/officeart/2005/8/layout/hierarchy2"/>
    <dgm:cxn modelId="{F0036EA5-8D79-400D-9321-C41209C19B89}" type="presParOf" srcId="{9D17B014-8046-4EE7-8CA4-60002F4C9C16}" destId="{389DAEEE-29C2-46F9-BCB3-486CF97B5A4A}" srcOrd="0" destOrd="0" presId="urn:microsoft.com/office/officeart/2005/8/layout/hierarchy2"/>
    <dgm:cxn modelId="{2B9FDEFD-D0F5-44A0-ADD1-4BADD7FB1D71}" type="presParOf" srcId="{389DAEEE-29C2-46F9-BCB3-486CF97B5A4A}" destId="{126B1B0D-2AAA-4729-B13A-A3C0CF7A15E9}" srcOrd="0" destOrd="0" presId="urn:microsoft.com/office/officeart/2005/8/layout/hierarchy2"/>
    <dgm:cxn modelId="{FDBFF8F5-4A92-4CE0-B7DE-3F00AB60D9E4}" type="presParOf" srcId="{9D17B014-8046-4EE7-8CA4-60002F4C9C16}" destId="{8DFD2B9D-7186-42C8-9A2F-2137ADB2516C}" srcOrd="1" destOrd="0" presId="urn:microsoft.com/office/officeart/2005/8/layout/hierarchy2"/>
    <dgm:cxn modelId="{7D56053D-B5AB-4767-94A2-96EBAC3DE4B7}" type="presParOf" srcId="{8DFD2B9D-7186-42C8-9A2F-2137ADB2516C}" destId="{5F0F2069-10AD-4840-BE39-445532E077D9}" srcOrd="0" destOrd="0" presId="urn:microsoft.com/office/officeart/2005/8/layout/hierarchy2"/>
    <dgm:cxn modelId="{D55D00D1-93BF-4D0E-98A5-96C273F72277}" type="presParOf" srcId="{8DFD2B9D-7186-42C8-9A2F-2137ADB2516C}" destId="{B03B2C9E-144A-4FDF-9A99-41DCDC4D4C8B}" srcOrd="1" destOrd="0" presId="urn:microsoft.com/office/officeart/2005/8/layout/hierarchy2"/>
    <dgm:cxn modelId="{D7C1BD60-3546-4DD3-B747-2E598CBBC389}" type="presParOf" srcId="{9D17B014-8046-4EE7-8CA4-60002F4C9C16}" destId="{107A862B-91EB-4F3B-80FA-F583A46D1827}" srcOrd="2" destOrd="0" presId="urn:microsoft.com/office/officeart/2005/8/layout/hierarchy2"/>
    <dgm:cxn modelId="{CD2F7F4F-8E90-4C3E-B5FB-02C23ED4211F}" type="presParOf" srcId="{107A862B-91EB-4F3B-80FA-F583A46D1827}" destId="{D92E707C-46B4-4A06-95DF-F20178C581AE}" srcOrd="0" destOrd="0" presId="urn:microsoft.com/office/officeart/2005/8/layout/hierarchy2"/>
    <dgm:cxn modelId="{CBD44A8D-4370-436E-A83C-AF7DACDBC00A}" type="presParOf" srcId="{9D17B014-8046-4EE7-8CA4-60002F4C9C16}" destId="{14B1159A-AD3C-4406-9954-9BA219F9D4E4}" srcOrd="3" destOrd="0" presId="urn:microsoft.com/office/officeart/2005/8/layout/hierarchy2"/>
    <dgm:cxn modelId="{5C74F801-A955-4981-A52E-00629A95BA07}" type="presParOf" srcId="{14B1159A-AD3C-4406-9954-9BA219F9D4E4}" destId="{2287DBD8-3DD0-4F48-9CFE-8004D986EDC2}" srcOrd="0" destOrd="0" presId="urn:microsoft.com/office/officeart/2005/8/layout/hierarchy2"/>
    <dgm:cxn modelId="{9EC0A0B0-A1BD-44D4-B955-9F2015747FD3}" type="presParOf" srcId="{14B1159A-AD3C-4406-9954-9BA219F9D4E4}" destId="{D9C39642-CF22-4292-9E48-9D21CE9E800E}" srcOrd="1" destOrd="0" presId="urn:microsoft.com/office/officeart/2005/8/layout/hierarchy2"/>
    <dgm:cxn modelId="{EBE8A907-9FFD-4A97-A365-EF0074C8F5E7}" type="presParOf" srcId="{9D17B014-8046-4EE7-8CA4-60002F4C9C16}" destId="{BE2F6A29-43D0-482F-BC79-6F0AFE27E59D}" srcOrd="4" destOrd="0" presId="urn:microsoft.com/office/officeart/2005/8/layout/hierarchy2"/>
    <dgm:cxn modelId="{44CD7A1B-76EC-48C1-8E9B-8778081E02E0}" type="presParOf" srcId="{BE2F6A29-43D0-482F-BC79-6F0AFE27E59D}" destId="{8B156348-A27C-4376-888A-D03E88A545D4}" srcOrd="0" destOrd="0" presId="urn:microsoft.com/office/officeart/2005/8/layout/hierarchy2"/>
    <dgm:cxn modelId="{763514F9-F841-4DEE-B6AE-6738748010E9}" type="presParOf" srcId="{9D17B014-8046-4EE7-8CA4-60002F4C9C16}" destId="{A5E1C728-B345-4784-BF14-A031ACDC9294}" srcOrd="5" destOrd="0" presId="urn:microsoft.com/office/officeart/2005/8/layout/hierarchy2"/>
    <dgm:cxn modelId="{42153581-F97C-4D33-B5F5-935FF783329D}" type="presParOf" srcId="{A5E1C728-B345-4784-BF14-A031ACDC9294}" destId="{52232A99-20B7-404E-A343-36FD22414B7D}" srcOrd="0" destOrd="0" presId="urn:microsoft.com/office/officeart/2005/8/layout/hierarchy2"/>
    <dgm:cxn modelId="{0CEE8FF6-8065-438F-9016-B5AD4708AFB0}" type="presParOf" srcId="{A5E1C728-B345-4784-BF14-A031ACDC9294}" destId="{3598F7FD-F3F1-4D07-A51F-36E3884C52A7}" srcOrd="1" destOrd="0" presId="urn:microsoft.com/office/officeart/2005/8/layout/hierarchy2"/>
    <dgm:cxn modelId="{A81E58ED-731E-4473-99F1-B70BE342D09B}" type="presParOf" srcId="{9D17B014-8046-4EE7-8CA4-60002F4C9C16}" destId="{70574C69-BAE7-48EC-843D-B39E11A74988}" srcOrd="6" destOrd="0" presId="urn:microsoft.com/office/officeart/2005/8/layout/hierarchy2"/>
    <dgm:cxn modelId="{D67F1799-57C2-4980-AC31-5EE59EF10537}" type="presParOf" srcId="{70574C69-BAE7-48EC-843D-B39E11A74988}" destId="{003C17BD-88EC-40B0-B37B-A87D1B86C46D}" srcOrd="0" destOrd="0" presId="urn:microsoft.com/office/officeart/2005/8/layout/hierarchy2"/>
    <dgm:cxn modelId="{B9D69721-052C-4D3D-9122-53F0B8AB0E14}" type="presParOf" srcId="{9D17B014-8046-4EE7-8CA4-60002F4C9C16}" destId="{CA30E21A-207B-4155-A504-AF905FC36987}" srcOrd="7" destOrd="0" presId="urn:microsoft.com/office/officeart/2005/8/layout/hierarchy2"/>
    <dgm:cxn modelId="{88F5E865-016B-4D08-9A5F-D5F040185562}" type="presParOf" srcId="{CA30E21A-207B-4155-A504-AF905FC36987}" destId="{1BC28530-6DFC-4846-9EB9-8557876BDA17}" srcOrd="0" destOrd="0" presId="urn:microsoft.com/office/officeart/2005/8/layout/hierarchy2"/>
    <dgm:cxn modelId="{0F040C5C-B761-4746-BFE7-A55BEEC0F981}" type="presParOf" srcId="{CA30E21A-207B-4155-A504-AF905FC36987}" destId="{E419853E-F612-484F-85D8-D5939AE7CBD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F3DBA7-38AB-4157-9881-2C1EB6B48C0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B6B0E2-A46E-4866-8AE5-6B325966F31E}">
      <dgm:prSet/>
      <dgm:spPr/>
      <dgm:t>
        <a:bodyPr/>
        <a:lstStyle/>
        <a:p>
          <a:r>
            <a:rPr lang="en-ZA" b="1" dirty="0">
              <a:latin typeface="Antonio" panose="02000503000000000000" pitchFamily="2" charset="77"/>
            </a:rPr>
            <a:t>Don’t </a:t>
          </a:r>
          <a:endParaRPr lang="en-GB" dirty="0">
            <a:latin typeface="Antonio" panose="02000503000000000000" pitchFamily="2" charset="77"/>
          </a:endParaRPr>
        </a:p>
      </dgm:t>
    </dgm:pt>
    <dgm:pt modelId="{236C5FD4-AE6F-43C3-B0EF-55BF61DB3E5D}" type="parTrans" cxnId="{AE757920-CC99-451A-B3BD-66A2CB8C195A}">
      <dgm:prSet/>
      <dgm:spPr/>
      <dgm:t>
        <a:bodyPr/>
        <a:lstStyle/>
        <a:p>
          <a:endParaRPr lang="en-GB"/>
        </a:p>
      </dgm:t>
    </dgm:pt>
    <dgm:pt modelId="{B47FD42E-4647-48D0-AAD0-858B2D8CD69C}" type="sibTrans" cxnId="{AE757920-CC99-451A-B3BD-66A2CB8C195A}">
      <dgm:prSet/>
      <dgm:spPr/>
      <dgm:t>
        <a:bodyPr/>
        <a:lstStyle/>
        <a:p>
          <a:endParaRPr lang="en-GB"/>
        </a:p>
      </dgm:t>
    </dgm:pt>
    <dgm:pt modelId="{75C92F36-740B-46A3-8F11-15ED3CED6002}">
      <dgm:prSet/>
      <dgm:spPr/>
      <dgm:t>
        <a:bodyPr anchor="ctr"/>
        <a:lstStyle/>
        <a:p>
          <a:pPr algn="ctr"/>
          <a:r>
            <a:rPr lang="en-GB" b="0" dirty="0">
              <a:latin typeface="coffee+tea demo" panose="02000603000000000000" pitchFamily="2" charset="0"/>
              <a:ea typeface="coffee+tea demo" panose="02000603000000000000" pitchFamily="2" charset="0"/>
            </a:rPr>
            <a:t>Force your values onto others.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67CC56AD-B53F-40E7-83B9-2D96D8728D8E}" type="parTrans" cxnId="{B70D0D9B-4E12-4EF3-8AC6-F44261BC8115}">
      <dgm:prSet/>
      <dgm:spPr/>
      <dgm:t>
        <a:bodyPr/>
        <a:lstStyle/>
        <a:p>
          <a:endParaRPr lang="en-GB"/>
        </a:p>
      </dgm:t>
    </dgm:pt>
    <dgm:pt modelId="{F71DF85A-D749-4C01-BF11-E9BA41DAF4BF}" type="sibTrans" cxnId="{B70D0D9B-4E12-4EF3-8AC6-F44261BC8115}">
      <dgm:prSet/>
      <dgm:spPr/>
      <dgm:t>
        <a:bodyPr/>
        <a:lstStyle/>
        <a:p>
          <a:endParaRPr lang="en-GB"/>
        </a:p>
      </dgm:t>
    </dgm:pt>
    <dgm:pt modelId="{01DE0F3C-3E9B-4C53-8AC9-D87D2A3B9E38}">
      <dgm:prSet/>
      <dgm:spPr/>
      <dgm:t>
        <a:bodyPr/>
        <a:lstStyle/>
        <a:p>
          <a:r>
            <a:rPr lang="en-GB" b="0" dirty="0">
              <a:latin typeface="coffee+tea demo" panose="02000603000000000000" pitchFamily="2" charset="0"/>
              <a:ea typeface="coffee+tea demo" panose="02000603000000000000" pitchFamily="2" charset="0"/>
            </a:rPr>
            <a:t>Try to help someone see other points of view, especially if their own behaviour could harm them or others. 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666DC080-1E4E-47A0-9875-49C8FF894634}" type="parTrans" cxnId="{946A3741-BE51-46DC-B4B5-4C147CC61548}">
      <dgm:prSet/>
      <dgm:spPr/>
      <dgm:t>
        <a:bodyPr/>
        <a:lstStyle/>
        <a:p>
          <a:endParaRPr lang="en-GB"/>
        </a:p>
      </dgm:t>
    </dgm:pt>
    <dgm:pt modelId="{57EDE9AB-2B66-4B5D-AF9D-43B406BC1413}" type="sibTrans" cxnId="{946A3741-BE51-46DC-B4B5-4C147CC61548}">
      <dgm:prSet/>
      <dgm:spPr/>
      <dgm:t>
        <a:bodyPr/>
        <a:lstStyle/>
        <a:p>
          <a:endParaRPr lang="en-GB"/>
        </a:p>
      </dgm:t>
    </dgm:pt>
    <dgm:pt modelId="{FF1D80C3-C1F5-489A-B79A-2842AC2EF1C9}">
      <dgm:prSet/>
      <dgm:spPr/>
      <dgm:t>
        <a:bodyPr/>
        <a:lstStyle/>
        <a:p>
          <a:r>
            <a:rPr lang="en-ZA" b="1" dirty="0">
              <a:latin typeface="Antonio" panose="02000503000000000000" pitchFamily="2" charset="77"/>
            </a:rPr>
            <a:t>DO</a:t>
          </a:r>
          <a:endParaRPr lang="en-GB" b="1" dirty="0">
            <a:latin typeface="Antonio" panose="02000503000000000000" pitchFamily="2" charset="77"/>
          </a:endParaRPr>
        </a:p>
      </dgm:t>
    </dgm:pt>
    <dgm:pt modelId="{AFF0E3E5-A1D6-47BD-8366-C26A84F172F1}" type="parTrans" cxnId="{D945C3D6-DDB8-41CA-BBB8-A723DB4533EF}">
      <dgm:prSet/>
      <dgm:spPr/>
      <dgm:t>
        <a:bodyPr/>
        <a:lstStyle/>
        <a:p>
          <a:endParaRPr lang="en-GB"/>
        </a:p>
      </dgm:t>
    </dgm:pt>
    <dgm:pt modelId="{6CC8E5E5-3F98-4F32-84F9-9D12ECCD35A0}" type="sibTrans" cxnId="{D945C3D6-DDB8-41CA-BBB8-A723DB4533EF}">
      <dgm:prSet/>
      <dgm:spPr/>
      <dgm:t>
        <a:bodyPr/>
        <a:lstStyle/>
        <a:p>
          <a:endParaRPr lang="en-GB"/>
        </a:p>
      </dgm:t>
    </dgm:pt>
    <dgm:pt modelId="{FEC7B252-C4F6-4FBA-858B-830FDBAFFDB5}" type="pres">
      <dgm:prSet presAssocID="{24F3DBA7-38AB-4157-9881-2C1EB6B48C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F54026-B1EC-4A10-8498-4C95807F1948}" type="pres">
      <dgm:prSet presAssocID="{D2B6B0E2-A46E-4866-8AE5-6B325966F31E}" presName="compNode" presStyleCnt="0"/>
      <dgm:spPr/>
    </dgm:pt>
    <dgm:pt modelId="{C3048213-E4DE-4E3D-885C-F26033D5F63D}" type="pres">
      <dgm:prSet presAssocID="{D2B6B0E2-A46E-4866-8AE5-6B325966F31E}" presName="aNode" presStyleLbl="bgShp" presStyleIdx="0" presStyleCnt="2"/>
      <dgm:spPr/>
      <dgm:t>
        <a:bodyPr/>
        <a:lstStyle/>
        <a:p>
          <a:endParaRPr lang="en-US"/>
        </a:p>
      </dgm:t>
    </dgm:pt>
    <dgm:pt modelId="{AED52D24-C140-4B2D-9E68-1E678F07E984}" type="pres">
      <dgm:prSet presAssocID="{D2B6B0E2-A46E-4866-8AE5-6B325966F31E}" presName="textNode" presStyleLbl="bgShp" presStyleIdx="0" presStyleCnt="2"/>
      <dgm:spPr/>
      <dgm:t>
        <a:bodyPr/>
        <a:lstStyle/>
        <a:p>
          <a:endParaRPr lang="en-US"/>
        </a:p>
      </dgm:t>
    </dgm:pt>
    <dgm:pt modelId="{E3BC4AF4-91EB-4FD9-ADCF-33384903DDBC}" type="pres">
      <dgm:prSet presAssocID="{D2B6B0E2-A46E-4866-8AE5-6B325966F31E}" presName="compChildNode" presStyleCnt="0"/>
      <dgm:spPr/>
    </dgm:pt>
    <dgm:pt modelId="{80D42565-D384-4F1E-805B-C1E2C9D5E496}" type="pres">
      <dgm:prSet presAssocID="{D2B6B0E2-A46E-4866-8AE5-6B325966F31E}" presName="theInnerList" presStyleCnt="0"/>
      <dgm:spPr/>
    </dgm:pt>
    <dgm:pt modelId="{38D725D5-56FD-4439-B6D1-62A566FDCDC9}" type="pres">
      <dgm:prSet presAssocID="{75C92F36-740B-46A3-8F11-15ED3CED600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59F41-335D-49B3-AD64-F3094D18B4BA}" type="pres">
      <dgm:prSet presAssocID="{D2B6B0E2-A46E-4866-8AE5-6B325966F31E}" presName="aSpace" presStyleCnt="0"/>
      <dgm:spPr/>
    </dgm:pt>
    <dgm:pt modelId="{DE48A010-E5FF-4FB8-BCA8-6AED25F0757D}" type="pres">
      <dgm:prSet presAssocID="{FF1D80C3-C1F5-489A-B79A-2842AC2EF1C9}" presName="compNode" presStyleCnt="0"/>
      <dgm:spPr/>
    </dgm:pt>
    <dgm:pt modelId="{E0341329-95B5-4B63-985F-8EBCBD482F04}" type="pres">
      <dgm:prSet presAssocID="{FF1D80C3-C1F5-489A-B79A-2842AC2EF1C9}" presName="aNode" presStyleLbl="bgShp" presStyleIdx="1" presStyleCnt="2"/>
      <dgm:spPr/>
      <dgm:t>
        <a:bodyPr/>
        <a:lstStyle/>
        <a:p>
          <a:endParaRPr lang="en-US"/>
        </a:p>
      </dgm:t>
    </dgm:pt>
    <dgm:pt modelId="{9F25A855-DC55-482E-9C3E-5D6E291A8A1B}" type="pres">
      <dgm:prSet presAssocID="{FF1D80C3-C1F5-489A-B79A-2842AC2EF1C9}" presName="textNode" presStyleLbl="bgShp" presStyleIdx="1" presStyleCnt="2"/>
      <dgm:spPr/>
      <dgm:t>
        <a:bodyPr/>
        <a:lstStyle/>
        <a:p>
          <a:endParaRPr lang="en-US"/>
        </a:p>
      </dgm:t>
    </dgm:pt>
    <dgm:pt modelId="{38B8CC7D-03E1-4E42-BC02-9A238DFBC117}" type="pres">
      <dgm:prSet presAssocID="{FF1D80C3-C1F5-489A-B79A-2842AC2EF1C9}" presName="compChildNode" presStyleCnt="0"/>
      <dgm:spPr/>
    </dgm:pt>
    <dgm:pt modelId="{B6A001D0-110A-46BF-A38C-95F40A628C05}" type="pres">
      <dgm:prSet presAssocID="{FF1D80C3-C1F5-489A-B79A-2842AC2EF1C9}" presName="theInnerList" presStyleCnt="0"/>
      <dgm:spPr/>
    </dgm:pt>
    <dgm:pt modelId="{57FC504D-9335-49BD-A9F3-CB1FB933E587}" type="pres">
      <dgm:prSet presAssocID="{01DE0F3C-3E9B-4C53-8AC9-D87D2A3B9E3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757920-CC99-451A-B3BD-66A2CB8C195A}" srcId="{24F3DBA7-38AB-4157-9881-2C1EB6B48C06}" destId="{D2B6B0E2-A46E-4866-8AE5-6B325966F31E}" srcOrd="0" destOrd="0" parTransId="{236C5FD4-AE6F-43C3-B0EF-55BF61DB3E5D}" sibTransId="{B47FD42E-4647-48D0-AAD0-858B2D8CD69C}"/>
    <dgm:cxn modelId="{87C4C5CC-5FD1-4B63-9CFC-5EB3ACF91629}" type="presOf" srcId="{FF1D80C3-C1F5-489A-B79A-2842AC2EF1C9}" destId="{E0341329-95B5-4B63-985F-8EBCBD482F04}" srcOrd="0" destOrd="0" presId="urn:microsoft.com/office/officeart/2005/8/layout/lProcess2"/>
    <dgm:cxn modelId="{946A3741-BE51-46DC-B4B5-4C147CC61548}" srcId="{FF1D80C3-C1F5-489A-B79A-2842AC2EF1C9}" destId="{01DE0F3C-3E9B-4C53-8AC9-D87D2A3B9E38}" srcOrd="0" destOrd="0" parTransId="{666DC080-1E4E-47A0-9875-49C8FF894634}" sibTransId="{57EDE9AB-2B66-4B5D-AF9D-43B406BC1413}"/>
    <dgm:cxn modelId="{EB61D442-4A46-4125-B2DE-2BA1F923D9F3}" type="presOf" srcId="{D2B6B0E2-A46E-4866-8AE5-6B325966F31E}" destId="{C3048213-E4DE-4E3D-885C-F26033D5F63D}" srcOrd="0" destOrd="0" presId="urn:microsoft.com/office/officeart/2005/8/layout/lProcess2"/>
    <dgm:cxn modelId="{B70D0D9B-4E12-4EF3-8AC6-F44261BC8115}" srcId="{D2B6B0E2-A46E-4866-8AE5-6B325966F31E}" destId="{75C92F36-740B-46A3-8F11-15ED3CED6002}" srcOrd="0" destOrd="0" parTransId="{67CC56AD-B53F-40E7-83B9-2D96D8728D8E}" sibTransId="{F71DF85A-D749-4C01-BF11-E9BA41DAF4BF}"/>
    <dgm:cxn modelId="{CC2125C4-1E2E-4745-A0AF-D6A346FE727F}" type="presOf" srcId="{D2B6B0E2-A46E-4866-8AE5-6B325966F31E}" destId="{AED52D24-C140-4B2D-9E68-1E678F07E984}" srcOrd="1" destOrd="0" presId="urn:microsoft.com/office/officeart/2005/8/layout/lProcess2"/>
    <dgm:cxn modelId="{169C628B-550A-4A50-BB4E-DBB02FDA7B1B}" type="presOf" srcId="{75C92F36-740B-46A3-8F11-15ED3CED6002}" destId="{38D725D5-56FD-4439-B6D1-62A566FDCDC9}" srcOrd="0" destOrd="0" presId="urn:microsoft.com/office/officeart/2005/8/layout/lProcess2"/>
    <dgm:cxn modelId="{C985A11F-05E6-4106-AE81-E6B54583833A}" type="presOf" srcId="{01DE0F3C-3E9B-4C53-8AC9-D87D2A3B9E38}" destId="{57FC504D-9335-49BD-A9F3-CB1FB933E587}" srcOrd="0" destOrd="0" presId="urn:microsoft.com/office/officeart/2005/8/layout/lProcess2"/>
    <dgm:cxn modelId="{B1C7221A-2D19-4F98-8D6E-5C09538C1180}" type="presOf" srcId="{FF1D80C3-C1F5-489A-B79A-2842AC2EF1C9}" destId="{9F25A855-DC55-482E-9C3E-5D6E291A8A1B}" srcOrd="1" destOrd="0" presId="urn:microsoft.com/office/officeart/2005/8/layout/lProcess2"/>
    <dgm:cxn modelId="{D1110841-AC88-4590-9A4F-B89E25951149}" type="presOf" srcId="{24F3DBA7-38AB-4157-9881-2C1EB6B48C06}" destId="{FEC7B252-C4F6-4FBA-858B-830FDBAFFDB5}" srcOrd="0" destOrd="0" presId="urn:microsoft.com/office/officeart/2005/8/layout/lProcess2"/>
    <dgm:cxn modelId="{D945C3D6-DDB8-41CA-BBB8-A723DB4533EF}" srcId="{24F3DBA7-38AB-4157-9881-2C1EB6B48C06}" destId="{FF1D80C3-C1F5-489A-B79A-2842AC2EF1C9}" srcOrd="1" destOrd="0" parTransId="{AFF0E3E5-A1D6-47BD-8366-C26A84F172F1}" sibTransId="{6CC8E5E5-3F98-4F32-84F9-9D12ECCD35A0}"/>
    <dgm:cxn modelId="{315FAE1C-6E67-493F-8B35-508D188165BA}" type="presParOf" srcId="{FEC7B252-C4F6-4FBA-858B-830FDBAFFDB5}" destId="{38F54026-B1EC-4A10-8498-4C95807F1948}" srcOrd="0" destOrd="0" presId="urn:microsoft.com/office/officeart/2005/8/layout/lProcess2"/>
    <dgm:cxn modelId="{1C8A4190-7046-4E92-A526-A66A0685B3BF}" type="presParOf" srcId="{38F54026-B1EC-4A10-8498-4C95807F1948}" destId="{C3048213-E4DE-4E3D-885C-F26033D5F63D}" srcOrd="0" destOrd="0" presId="urn:microsoft.com/office/officeart/2005/8/layout/lProcess2"/>
    <dgm:cxn modelId="{DA303E55-59AC-45A1-BE1E-AFE3E6F7E99F}" type="presParOf" srcId="{38F54026-B1EC-4A10-8498-4C95807F1948}" destId="{AED52D24-C140-4B2D-9E68-1E678F07E984}" srcOrd="1" destOrd="0" presId="urn:microsoft.com/office/officeart/2005/8/layout/lProcess2"/>
    <dgm:cxn modelId="{4B188B14-2551-4A50-850B-DE17A76F0F44}" type="presParOf" srcId="{38F54026-B1EC-4A10-8498-4C95807F1948}" destId="{E3BC4AF4-91EB-4FD9-ADCF-33384903DDBC}" srcOrd="2" destOrd="0" presId="urn:microsoft.com/office/officeart/2005/8/layout/lProcess2"/>
    <dgm:cxn modelId="{9F1073CC-3689-4CA9-BE12-69F127D46AA8}" type="presParOf" srcId="{E3BC4AF4-91EB-4FD9-ADCF-33384903DDBC}" destId="{80D42565-D384-4F1E-805B-C1E2C9D5E496}" srcOrd="0" destOrd="0" presId="urn:microsoft.com/office/officeart/2005/8/layout/lProcess2"/>
    <dgm:cxn modelId="{15DBF9FB-6D77-4E4E-BBA0-01DFAC9BEF30}" type="presParOf" srcId="{80D42565-D384-4F1E-805B-C1E2C9D5E496}" destId="{38D725D5-56FD-4439-B6D1-62A566FDCDC9}" srcOrd="0" destOrd="0" presId="urn:microsoft.com/office/officeart/2005/8/layout/lProcess2"/>
    <dgm:cxn modelId="{E0D6E9A5-D74B-4E28-BE43-825FF6E7F9F0}" type="presParOf" srcId="{FEC7B252-C4F6-4FBA-858B-830FDBAFFDB5}" destId="{53C59F41-335D-49B3-AD64-F3094D18B4BA}" srcOrd="1" destOrd="0" presId="urn:microsoft.com/office/officeart/2005/8/layout/lProcess2"/>
    <dgm:cxn modelId="{5F2A3443-FA53-409E-947E-81042B26155B}" type="presParOf" srcId="{FEC7B252-C4F6-4FBA-858B-830FDBAFFDB5}" destId="{DE48A010-E5FF-4FB8-BCA8-6AED25F0757D}" srcOrd="2" destOrd="0" presId="urn:microsoft.com/office/officeart/2005/8/layout/lProcess2"/>
    <dgm:cxn modelId="{6783DF7D-63AB-41AB-B632-7E15CB53291E}" type="presParOf" srcId="{DE48A010-E5FF-4FB8-BCA8-6AED25F0757D}" destId="{E0341329-95B5-4B63-985F-8EBCBD482F04}" srcOrd="0" destOrd="0" presId="urn:microsoft.com/office/officeart/2005/8/layout/lProcess2"/>
    <dgm:cxn modelId="{1C5B6948-5054-4C60-8F68-D21200AE602E}" type="presParOf" srcId="{DE48A010-E5FF-4FB8-BCA8-6AED25F0757D}" destId="{9F25A855-DC55-482E-9C3E-5D6E291A8A1B}" srcOrd="1" destOrd="0" presId="urn:microsoft.com/office/officeart/2005/8/layout/lProcess2"/>
    <dgm:cxn modelId="{CF69F08D-CA5B-4AB4-8B92-ABDC80520770}" type="presParOf" srcId="{DE48A010-E5FF-4FB8-BCA8-6AED25F0757D}" destId="{38B8CC7D-03E1-4E42-BC02-9A238DFBC117}" srcOrd="2" destOrd="0" presId="urn:microsoft.com/office/officeart/2005/8/layout/lProcess2"/>
    <dgm:cxn modelId="{CD0A13BB-C1DC-48E2-BB16-BCFE863867E8}" type="presParOf" srcId="{38B8CC7D-03E1-4E42-BC02-9A238DFBC117}" destId="{B6A001D0-110A-46BF-A38C-95F40A628C05}" srcOrd="0" destOrd="0" presId="urn:microsoft.com/office/officeart/2005/8/layout/lProcess2"/>
    <dgm:cxn modelId="{BCD9B45B-B667-436E-9908-5EF2B0581270}" type="presParOf" srcId="{B6A001D0-110A-46BF-A38C-95F40A628C05}" destId="{57FC504D-9335-49BD-A9F3-CB1FB933E58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79E40-7D23-4E71-9ED7-E2D94339F1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2553FC-D1D4-499F-A2E8-47C96B20235A}">
      <dgm:prSet/>
      <dgm:spPr/>
      <dgm:t>
        <a:bodyPr/>
        <a:lstStyle/>
        <a:p>
          <a:r>
            <a:rPr lang="en-ZA" b="1" dirty="0">
              <a:latin typeface="coffee+tea demo" panose="02000603000000000000" pitchFamily="2" charset="0"/>
              <a:ea typeface="coffee+tea demo" panose="02000603000000000000" pitchFamily="2" charset="0"/>
            </a:rPr>
            <a:t>If someone is biased against women, they might show that bias by hiring a man over a more qualified woman.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829E8540-C67B-48B5-AE93-73758B52ADCC}" type="parTrans" cxnId="{E5739CA5-C6A5-481B-9117-6545AB1184C5}">
      <dgm:prSet/>
      <dgm:spPr/>
      <dgm:t>
        <a:bodyPr/>
        <a:lstStyle/>
        <a:p>
          <a:endParaRPr lang="en-GB"/>
        </a:p>
      </dgm:t>
    </dgm:pt>
    <dgm:pt modelId="{1850EAEC-A1D3-4BA5-B9A0-B45A1CCCAEE3}" type="sibTrans" cxnId="{E5739CA5-C6A5-481B-9117-6545AB1184C5}">
      <dgm:prSet/>
      <dgm:spPr/>
      <dgm:t>
        <a:bodyPr/>
        <a:lstStyle/>
        <a:p>
          <a:endParaRPr lang="en-GB"/>
        </a:p>
      </dgm:t>
    </dgm:pt>
    <dgm:pt modelId="{56E1991D-93D4-4112-9DD0-B9E174F3FF99}">
      <dgm:prSet/>
      <dgm:spPr/>
      <dgm:t>
        <a:bodyPr/>
        <a:lstStyle/>
        <a:p>
          <a:r>
            <a:rPr lang="en-ZA" b="1" dirty="0">
              <a:latin typeface="coffee+tea demo" panose="02000603000000000000" pitchFamily="2" charset="0"/>
              <a:ea typeface="coffee+tea demo" panose="02000603000000000000" pitchFamily="2" charset="0"/>
            </a:rPr>
            <a:t>If someone is biased against a certain religion, they might show it by making rude or insensitive </a:t>
          </a:r>
          <a:r>
            <a:rPr lang="en-ZA" b="1" dirty="0" smtClean="0">
              <a:latin typeface="coffee+tea demo" panose="02000603000000000000" pitchFamily="2" charset="0"/>
              <a:ea typeface="coffee+tea demo" panose="02000603000000000000" pitchFamily="2" charset="0"/>
            </a:rPr>
            <a:t>comments </a:t>
          </a:r>
          <a:r>
            <a:rPr lang="en-US" b="1" dirty="0" smtClean="0">
              <a:latin typeface="coffee+tea demo" panose="02000603000000000000" pitchFamily="2" charset="0"/>
              <a:ea typeface="coffee+tea demo" panose="02000603000000000000" pitchFamily="2" charset="0"/>
            </a:rPr>
            <a:t>about that religion or its followers.</a:t>
          </a:r>
        </a:p>
      </dgm:t>
    </dgm:pt>
    <dgm:pt modelId="{C95D7BE2-0516-4034-8EF2-6BE63867D8A2}" type="parTrans" cxnId="{3BB13BB6-4CB6-4B64-9894-700AC7EE73DD}">
      <dgm:prSet/>
      <dgm:spPr/>
      <dgm:t>
        <a:bodyPr/>
        <a:lstStyle/>
        <a:p>
          <a:endParaRPr lang="en-GB"/>
        </a:p>
      </dgm:t>
    </dgm:pt>
    <dgm:pt modelId="{6F520B54-6365-4FB4-B7E6-35E7F14CB528}" type="sibTrans" cxnId="{3BB13BB6-4CB6-4B64-9894-700AC7EE73DD}">
      <dgm:prSet/>
      <dgm:spPr/>
      <dgm:t>
        <a:bodyPr/>
        <a:lstStyle/>
        <a:p>
          <a:endParaRPr lang="en-GB"/>
        </a:p>
      </dgm:t>
    </dgm:pt>
    <dgm:pt modelId="{773B2FC5-AE70-4AA3-8688-116533400214}" type="pres">
      <dgm:prSet presAssocID="{BAF79E40-7D23-4E71-9ED7-E2D94339F1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6915EB-6E5E-4F89-8CBD-5CFB449622B0}" type="pres">
      <dgm:prSet presAssocID="{402553FC-D1D4-499F-A2E8-47C96B20235A}" presName="node" presStyleLbl="node1" presStyleIdx="0" presStyleCnt="2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en-US"/>
        </a:p>
      </dgm:t>
    </dgm:pt>
    <dgm:pt modelId="{BCD6B7DC-3E40-42B4-AFE2-97070D4B2F9F}" type="pres">
      <dgm:prSet presAssocID="{1850EAEC-A1D3-4BA5-B9A0-B45A1CCCAEE3}" presName="sibTrans" presStyleCnt="0"/>
      <dgm:spPr/>
    </dgm:pt>
    <dgm:pt modelId="{3A280ABE-834A-4661-A20C-D83378D003BE}" type="pres">
      <dgm:prSet presAssocID="{56E1991D-93D4-4112-9DD0-B9E174F3FF99}" presName="node" presStyleLbl="node1" presStyleIdx="1" presStyleCnt="2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en-US"/>
        </a:p>
      </dgm:t>
    </dgm:pt>
  </dgm:ptLst>
  <dgm:cxnLst>
    <dgm:cxn modelId="{23714E63-B231-424E-AE56-DC9B74D0EF6A}" type="presOf" srcId="{402553FC-D1D4-499F-A2E8-47C96B20235A}" destId="{2B6915EB-6E5E-4F89-8CBD-5CFB449622B0}" srcOrd="0" destOrd="0" presId="urn:microsoft.com/office/officeart/2005/8/layout/default"/>
    <dgm:cxn modelId="{30974B2C-9203-4708-A711-A2BD866778C0}" type="presOf" srcId="{BAF79E40-7D23-4E71-9ED7-E2D94339F17B}" destId="{773B2FC5-AE70-4AA3-8688-116533400214}" srcOrd="0" destOrd="0" presId="urn:microsoft.com/office/officeart/2005/8/layout/default"/>
    <dgm:cxn modelId="{E5739CA5-C6A5-481B-9117-6545AB1184C5}" srcId="{BAF79E40-7D23-4E71-9ED7-E2D94339F17B}" destId="{402553FC-D1D4-499F-A2E8-47C96B20235A}" srcOrd="0" destOrd="0" parTransId="{829E8540-C67B-48B5-AE93-73758B52ADCC}" sibTransId="{1850EAEC-A1D3-4BA5-B9A0-B45A1CCCAEE3}"/>
    <dgm:cxn modelId="{3BB13BB6-4CB6-4B64-9894-700AC7EE73DD}" srcId="{BAF79E40-7D23-4E71-9ED7-E2D94339F17B}" destId="{56E1991D-93D4-4112-9DD0-B9E174F3FF99}" srcOrd="1" destOrd="0" parTransId="{C95D7BE2-0516-4034-8EF2-6BE63867D8A2}" sibTransId="{6F520B54-6365-4FB4-B7E6-35E7F14CB528}"/>
    <dgm:cxn modelId="{E1353DEB-FDF2-48FC-B14B-4A000D977760}" type="presOf" srcId="{56E1991D-93D4-4112-9DD0-B9E174F3FF99}" destId="{3A280ABE-834A-4661-A20C-D83378D003BE}" srcOrd="0" destOrd="0" presId="urn:microsoft.com/office/officeart/2005/8/layout/default"/>
    <dgm:cxn modelId="{7EF17B4B-AA1E-451D-8A49-F5C5A5B34A0A}" type="presParOf" srcId="{773B2FC5-AE70-4AA3-8688-116533400214}" destId="{2B6915EB-6E5E-4F89-8CBD-5CFB449622B0}" srcOrd="0" destOrd="0" presId="urn:microsoft.com/office/officeart/2005/8/layout/default"/>
    <dgm:cxn modelId="{372D1CB7-2F6D-4CEE-A3A6-599815CB0466}" type="presParOf" srcId="{773B2FC5-AE70-4AA3-8688-116533400214}" destId="{BCD6B7DC-3E40-42B4-AFE2-97070D4B2F9F}" srcOrd="1" destOrd="0" presId="urn:microsoft.com/office/officeart/2005/8/layout/default"/>
    <dgm:cxn modelId="{2187350D-45C2-4F90-BA21-2A203D5CC0AF}" type="presParOf" srcId="{773B2FC5-AE70-4AA3-8688-116533400214}" destId="{3A280ABE-834A-4661-A20C-D83378D003B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3303BB-DA5D-40CB-AEB3-1C5D9B4C2A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41985F-138A-4FA6-9CD9-BD6CF010B7FA}">
      <dgm:prSet/>
      <dgm:spPr>
        <a:solidFill>
          <a:schemeClr val="accent2"/>
        </a:solidFill>
      </dgm:spPr>
      <dgm:t>
        <a:bodyPr/>
        <a:lstStyle/>
        <a:p>
          <a:r>
            <a:rPr lang="en-ZA" b="1" dirty="0">
              <a:latin typeface="Antonio" panose="02000503000000000000" pitchFamily="2" charset="77"/>
            </a:rPr>
            <a:t>Become conscious of how our Frame:</a:t>
          </a:r>
          <a:endParaRPr lang="en-GB" dirty="0">
            <a:latin typeface="Antonio" panose="02000503000000000000" pitchFamily="2" charset="77"/>
          </a:endParaRPr>
        </a:p>
      </dgm:t>
    </dgm:pt>
    <dgm:pt modelId="{CC636DDC-D1BA-49B2-BB7D-153E44144E54}" type="parTrans" cxnId="{ED59E64A-8707-4B44-85C3-540E0A963BC7}">
      <dgm:prSet/>
      <dgm:spPr/>
      <dgm:t>
        <a:bodyPr/>
        <a:lstStyle/>
        <a:p>
          <a:endParaRPr lang="en-GB"/>
        </a:p>
      </dgm:t>
    </dgm:pt>
    <dgm:pt modelId="{D2664D2A-7DA9-4D48-AC1F-F75DC0BC577B}" type="sibTrans" cxnId="{ED59E64A-8707-4B44-85C3-540E0A963BC7}">
      <dgm:prSet/>
      <dgm:spPr/>
      <dgm:t>
        <a:bodyPr/>
        <a:lstStyle/>
        <a:p>
          <a:endParaRPr lang="en-GB"/>
        </a:p>
      </dgm:t>
    </dgm:pt>
    <dgm:pt modelId="{E9AAD234-8E7C-4DFA-9EB3-60EB40590EF6}">
      <dgm:prSet/>
      <dgm:spPr/>
      <dgm:t>
        <a:bodyPr/>
        <a:lstStyle/>
        <a:p>
          <a:r>
            <a:rPr lang="en-ZA" b="1" dirty="0">
              <a:latin typeface="Antonio" panose="02000503000000000000" pitchFamily="2" charset="77"/>
            </a:rPr>
            <a:t>shapes the judgments we make about other people.  </a:t>
          </a:r>
          <a:endParaRPr lang="en-GB" dirty="0">
            <a:latin typeface="Antonio" panose="02000503000000000000" pitchFamily="2" charset="77"/>
          </a:endParaRPr>
        </a:p>
      </dgm:t>
    </dgm:pt>
    <dgm:pt modelId="{D2D444F2-9844-4F55-ABC7-4E285B0D610A}" type="parTrans" cxnId="{6B5CCDC9-136B-4D35-92C3-9FBF7B3D69CF}">
      <dgm:prSet/>
      <dgm:spPr/>
      <dgm:t>
        <a:bodyPr/>
        <a:lstStyle/>
        <a:p>
          <a:endParaRPr lang="en-GB"/>
        </a:p>
      </dgm:t>
    </dgm:pt>
    <dgm:pt modelId="{A5C9BD87-86DF-4F65-97B1-67BFD8B5AF08}" type="sibTrans" cxnId="{6B5CCDC9-136B-4D35-92C3-9FBF7B3D69CF}">
      <dgm:prSet/>
      <dgm:spPr/>
      <dgm:t>
        <a:bodyPr/>
        <a:lstStyle/>
        <a:p>
          <a:endParaRPr lang="en-GB"/>
        </a:p>
      </dgm:t>
    </dgm:pt>
    <dgm:pt modelId="{D0BC0442-9D8B-41A1-B360-62911D50A8B1}">
      <dgm:prSet/>
      <dgm:spPr/>
      <dgm:t>
        <a:bodyPr/>
        <a:lstStyle/>
        <a:p>
          <a:pPr algn="l"/>
          <a:r>
            <a:rPr lang="en-ZA" b="1" dirty="0">
              <a:latin typeface="Antonio" panose="02000503000000000000" pitchFamily="2" charset="77"/>
            </a:rPr>
            <a:t>shapes the way we view the world. </a:t>
          </a:r>
          <a:endParaRPr lang="en-GB" dirty="0">
            <a:latin typeface="Antonio" panose="02000503000000000000" pitchFamily="2" charset="77"/>
          </a:endParaRPr>
        </a:p>
      </dgm:t>
    </dgm:pt>
    <dgm:pt modelId="{D8DC6951-4020-4862-9102-CF4BDB052B8D}" type="parTrans" cxnId="{8A7EF02F-B49F-4632-8B10-D06DB16957E9}">
      <dgm:prSet/>
      <dgm:spPr/>
      <dgm:t>
        <a:bodyPr/>
        <a:lstStyle/>
        <a:p>
          <a:endParaRPr lang="en-GB"/>
        </a:p>
      </dgm:t>
    </dgm:pt>
    <dgm:pt modelId="{13573B9D-B83A-4866-9971-0399DA094B9E}" type="sibTrans" cxnId="{8A7EF02F-B49F-4632-8B10-D06DB16957E9}">
      <dgm:prSet/>
      <dgm:spPr/>
      <dgm:t>
        <a:bodyPr/>
        <a:lstStyle/>
        <a:p>
          <a:endParaRPr lang="en-GB"/>
        </a:p>
      </dgm:t>
    </dgm:pt>
    <dgm:pt modelId="{8BAF29BB-8BD6-4722-866C-E54FE96B2EC3}" type="pres">
      <dgm:prSet presAssocID="{903303BB-DA5D-40CB-AEB3-1C5D9B4C2A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10A035-642F-426F-A286-DD3FDAE8402E}" type="pres">
      <dgm:prSet presAssocID="{B841985F-138A-4FA6-9CD9-BD6CF010B7FA}" presName="hierRoot1" presStyleCnt="0">
        <dgm:presLayoutVars>
          <dgm:hierBranch val="init"/>
        </dgm:presLayoutVars>
      </dgm:prSet>
      <dgm:spPr/>
    </dgm:pt>
    <dgm:pt modelId="{C1137969-03CC-441E-B50F-C81B054D1650}" type="pres">
      <dgm:prSet presAssocID="{B841985F-138A-4FA6-9CD9-BD6CF010B7FA}" presName="rootComposite1" presStyleCnt="0"/>
      <dgm:spPr/>
    </dgm:pt>
    <dgm:pt modelId="{2EC8D10A-AD70-4F5C-9EAD-4376E557E5C8}" type="pres">
      <dgm:prSet presAssocID="{B841985F-138A-4FA6-9CD9-BD6CF010B7FA}" presName="rootText1" presStyleLbl="node0" presStyleIdx="0" presStyleCnt="1" custScaleX="1709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FABA06-2645-43D9-A31D-1DB94437C766}" type="pres">
      <dgm:prSet presAssocID="{B841985F-138A-4FA6-9CD9-BD6CF010B7F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675BE37-7B08-4326-9C6D-C94DD07F8B62}" type="pres">
      <dgm:prSet presAssocID="{B841985F-138A-4FA6-9CD9-BD6CF010B7FA}" presName="hierChild2" presStyleCnt="0"/>
      <dgm:spPr/>
    </dgm:pt>
    <dgm:pt modelId="{33915114-3083-4466-8EFD-655125233225}" type="pres">
      <dgm:prSet presAssocID="{D8DC6951-4020-4862-9102-CF4BDB052B8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EF7915B-AACE-46CC-87F7-EDFF4EDB9FD5}" type="pres">
      <dgm:prSet presAssocID="{D0BC0442-9D8B-41A1-B360-62911D50A8B1}" presName="hierRoot2" presStyleCnt="0">
        <dgm:presLayoutVars>
          <dgm:hierBranch val="init"/>
        </dgm:presLayoutVars>
      </dgm:prSet>
      <dgm:spPr/>
    </dgm:pt>
    <dgm:pt modelId="{6878129A-A72F-4E94-8F4F-98940FF9F83C}" type="pres">
      <dgm:prSet presAssocID="{D0BC0442-9D8B-41A1-B360-62911D50A8B1}" presName="rootComposite" presStyleCnt="0"/>
      <dgm:spPr/>
    </dgm:pt>
    <dgm:pt modelId="{6724E89F-3E7A-4DF1-86EB-3DF7440F296F}" type="pres">
      <dgm:prSet presAssocID="{D0BC0442-9D8B-41A1-B360-62911D50A8B1}" presName="rootText" presStyleLbl="node2" presStyleIdx="0" presStyleCnt="2" custScaleX="137481" custLinFactNeighborX="-261" custLinFactNeighborY="36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70070-DFC4-43C6-BA83-31FF01DF7116}" type="pres">
      <dgm:prSet presAssocID="{D0BC0442-9D8B-41A1-B360-62911D50A8B1}" presName="rootConnector" presStyleLbl="node2" presStyleIdx="0" presStyleCnt="2"/>
      <dgm:spPr/>
      <dgm:t>
        <a:bodyPr/>
        <a:lstStyle/>
        <a:p>
          <a:endParaRPr lang="en-US"/>
        </a:p>
      </dgm:t>
    </dgm:pt>
    <dgm:pt modelId="{DE2943B0-C2E8-4E64-A38D-F64AD5847C9E}" type="pres">
      <dgm:prSet presAssocID="{D0BC0442-9D8B-41A1-B360-62911D50A8B1}" presName="hierChild4" presStyleCnt="0"/>
      <dgm:spPr/>
    </dgm:pt>
    <dgm:pt modelId="{2EFDADC3-AA19-474D-AD05-87D293C6D983}" type="pres">
      <dgm:prSet presAssocID="{D0BC0442-9D8B-41A1-B360-62911D50A8B1}" presName="hierChild5" presStyleCnt="0"/>
      <dgm:spPr/>
    </dgm:pt>
    <dgm:pt modelId="{0D5ACEB8-6841-4D06-A8F1-6278CCEE6A34}" type="pres">
      <dgm:prSet presAssocID="{D2D444F2-9844-4F55-ABC7-4E285B0D610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F9CC616-8616-496F-9DA8-D93FFF984F51}" type="pres">
      <dgm:prSet presAssocID="{E9AAD234-8E7C-4DFA-9EB3-60EB40590EF6}" presName="hierRoot2" presStyleCnt="0">
        <dgm:presLayoutVars>
          <dgm:hierBranch val="init"/>
        </dgm:presLayoutVars>
      </dgm:prSet>
      <dgm:spPr/>
    </dgm:pt>
    <dgm:pt modelId="{573D498B-07C9-474F-8F33-93FB05DA8251}" type="pres">
      <dgm:prSet presAssocID="{E9AAD234-8E7C-4DFA-9EB3-60EB40590EF6}" presName="rootComposite" presStyleCnt="0"/>
      <dgm:spPr/>
    </dgm:pt>
    <dgm:pt modelId="{04726F7D-812A-4907-8285-3E1FAD3227A1}" type="pres">
      <dgm:prSet presAssocID="{E9AAD234-8E7C-4DFA-9EB3-60EB40590EF6}" presName="rootText" presStyleLbl="node2" presStyleIdx="1" presStyleCnt="2" custScaleX="1418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6443F-3FE2-49B0-A205-5A539E223D3D}" type="pres">
      <dgm:prSet presAssocID="{E9AAD234-8E7C-4DFA-9EB3-60EB40590EF6}" presName="rootConnector" presStyleLbl="node2" presStyleIdx="1" presStyleCnt="2"/>
      <dgm:spPr/>
      <dgm:t>
        <a:bodyPr/>
        <a:lstStyle/>
        <a:p>
          <a:endParaRPr lang="en-US"/>
        </a:p>
      </dgm:t>
    </dgm:pt>
    <dgm:pt modelId="{FBECE5EE-ED5B-4236-A1A7-B5ADF7621D55}" type="pres">
      <dgm:prSet presAssocID="{E9AAD234-8E7C-4DFA-9EB3-60EB40590EF6}" presName="hierChild4" presStyleCnt="0"/>
      <dgm:spPr/>
    </dgm:pt>
    <dgm:pt modelId="{81BF4D70-401F-4C58-8531-4C3B3997372C}" type="pres">
      <dgm:prSet presAssocID="{E9AAD234-8E7C-4DFA-9EB3-60EB40590EF6}" presName="hierChild5" presStyleCnt="0"/>
      <dgm:spPr/>
    </dgm:pt>
    <dgm:pt modelId="{339DE19B-0FBD-4291-9799-0CA3B98FD963}" type="pres">
      <dgm:prSet presAssocID="{B841985F-138A-4FA6-9CD9-BD6CF010B7FA}" presName="hierChild3" presStyleCnt="0"/>
      <dgm:spPr/>
    </dgm:pt>
  </dgm:ptLst>
  <dgm:cxnLst>
    <dgm:cxn modelId="{8F3677DC-3886-4D63-AC38-09127F924F47}" type="presOf" srcId="{D0BC0442-9D8B-41A1-B360-62911D50A8B1}" destId="{FE170070-DFC4-43C6-BA83-31FF01DF7116}" srcOrd="1" destOrd="0" presId="urn:microsoft.com/office/officeart/2005/8/layout/orgChart1"/>
    <dgm:cxn modelId="{1CC43341-0B3D-4CFB-93A3-77F425735940}" type="presOf" srcId="{D8DC6951-4020-4862-9102-CF4BDB052B8D}" destId="{33915114-3083-4466-8EFD-655125233225}" srcOrd="0" destOrd="0" presId="urn:microsoft.com/office/officeart/2005/8/layout/orgChart1"/>
    <dgm:cxn modelId="{ED59E64A-8707-4B44-85C3-540E0A963BC7}" srcId="{903303BB-DA5D-40CB-AEB3-1C5D9B4C2AEC}" destId="{B841985F-138A-4FA6-9CD9-BD6CF010B7FA}" srcOrd="0" destOrd="0" parTransId="{CC636DDC-D1BA-49B2-BB7D-153E44144E54}" sibTransId="{D2664D2A-7DA9-4D48-AC1F-F75DC0BC577B}"/>
    <dgm:cxn modelId="{3614996C-EF64-456C-BC7B-C748F992C09E}" type="presOf" srcId="{B841985F-138A-4FA6-9CD9-BD6CF010B7FA}" destId="{52FABA06-2645-43D9-A31D-1DB94437C766}" srcOrd="1" destOrd="0" presId="urn:microsoft.com/office/officeart/2005/8/layout/orgChart1"/>
    <dgm:cxn modelId="{D1DDEC20-7F53-4945-9865-E9498CFBCE56}" type="presOf" srcId="{D0BC0442-9D8B-41A1-B360-62911D50A8B1}" destId="{6724E89F-3E7A-4DF1-86EB-3DF7440F296F}" srcOrd="0" destOrd="0" presId="urn:microsoft.com/office/officeart/2005/8/layout/orgChart1"/>
    <dgm:cxn modelId="{C5F70617-4537-4B93-AC93-46FD21468655}" type="presOf" srcId="{D2D444F2-9844-4F55-ABC7-4E285B0D610A}" destId="{0D5ACEB8-6841-4D06-A8F1-6278CCEE6A34}" srcOrd="0" destOrd="0" presId="urn:microsoft.com/office/officeart/2005/8/layout/orgChart1"/>
    <dgm:cxn modelId="{DBECE1D1-026F-4850-836E-4A834AFACBB5}" type="presOf" srcId="{903303BB-DA5D-40CB-AEB3-1C5D9B4C2AEC}" destId="{8BAF29BB-8BD6-4722-866C-E54FE96B2EC3}" srcOrd="0" destOrd="0" presId="urn:microsoft.com/office/officeart/2005/8/layout/orgChart1"/>
    <dgm:cxn modelId="{B7317140-859F-4309-8F7E-FC1DF3A35E43}" type="presOf" srcId="{E9AAD234-8E7C-4DFA-9EB3-60EB40590EF6}" destId="{6CC6443F-3FE2-49B0-A205-5A539E223D3D}" srcOrd="1" destOrd="0" presId="urn:microsoft.com/office/officeart/2005/8/layout/orgChart1"/>
    <dgm:cxn modelId="{6B5CCDC9-136B-4D35-92C3-9FBF7B3D69CF}" srcId="{B841985F-138A-4FA6-9CD9-BD6CF010B7FA}" destId="{E9AAD234-8E7C-4DFA-9EB3-60EB40590EF6}" srcOrd="1" destOrd="0" parTransId="{D2D444F2-9844-4F55-ABC7-4E285B0D610A}" sibTransId="{A5C9BD87-86DF-4F65-97B1-67BFD8B5AF08}"/>
    <dgm:cxn modelId="{944C2A8E-11CE-445F-A8E0-63215A6F024F}" type="presOf" srcId="{E9AAD234-8E7C-4DFA-9EB3-60EB40590EF6}" destId="{04726F7D-812A-4907-8285-3E1FAD3227A1}" srcOrd="0" destOrd="0" presId="urn:microsoft.com/office/officeart/2005/8/layout/orgChart1"/>
    <dgm:cxn modelId="{C8CF042E-F559-4318-9021-288147C685AF}" type="presOf" srcId="{B841985F-138A-4FA6-9CD9-BD6CF010B7FA}" destId="{2EC8D10A-AD70-4F5C-9EAD-4376E557E5C8}" srcOrd="0" destOrd="0" presId="urn:microsoft.com/office/officeart/2005/8/layout/orgChart1"/>
    <dgm:cxn modelId="{8A7EF02F-B49F-4632-8B10-D06DB16957E9}" srcId="{B841985F-138A-4FA6-9CD9-BD6CF010B7FA}" destId="{D0BC0442-9D8B-41A1-B360-62911D50A8B1}" srcOrd="0" destOrd="0" parTransId="{D8DC6951-4020-4862-9102-CF4BDB052B8D}" sibTransId="{13573B9D-B83A-4866-9971-0399DA094B9E}"/>
    <dgm:cxn modelId="{E4D0C8CF-E99B-483F-9CF1-54FB521A461A}" type="presParOf" srcId="{8BAF29BB-8BD6-4722-866C-E54FE96B2EC3}" destId="{FA10A035-642F-426F-A286-DD3FDAE8402E}" srcOrd="0" destOrd="0" presId="urn:microsoft.com/office/officeart/2005/8/layout/orgChart1"/>
    <dgm:cxn modelId="{73348575-E140-4429-8923-EB8A69D8C86C}" type="presParOf" srcId="{FA10A035-642F-426F-A286-DD3FDAE8402E}" destId="{C1137969-03CC-441E-B50F-C81B054D1650}" srcOrd="0" destOrd="0" presId="urn:microsoft.com/office/officeart/2005/8/layout/orgChart1"/>
    <dgm:cxn modelId="{251DC625-052F-4519-9EE9-1E88745324E7}" type="presParOf" srcId="{C1137969-03CC-441E-B50F-C81B054D1650}" destId="{2EC8D10A-AD70-4F5C-9EAD-4376E557E5C8}" srcOrd="0" destOrd="0" presId="urn:microsoft.com/office/officeart/2005/8/layout/orgChart1"/>
    <dgm:cxn modelId="{AB2978C4-7A53-4DB9-8410-54EBF81F7B3D}" type="presParOf" srcId="{C1137969-03CC-441E-B50F-C81B054D1650}" destId="{52FABA06-2645-43D9-A31D-1DB94437C766}" srcOrd="1" destOrd="0" presId="urn:microsoft.com/office/officeart/2005/8/layout/orgChart1"/>
    <dgm:cxn modelId="{024AB832-4096-41B9-917F-CA9D2D33286D}" type="presParOf" srcId="{FA10A035-642F-426F-A286-DD3FDAE8402E}" destId="{2675BE37-7B08-4326-9C6D-C94DD07F8B62}" srcOrd="1" destOrd="0" presId="urn:microsoft.com/office/officeart/2005/8/layout/orgChart1"/>
    <dgm:cxn modelId="{14CE40F8-7D5A-4CFB-985C-AC4FACAA0961}" type="presParOf" srcId="{2675BE37-7B08-4326-9C6D-C94DD07F8B62}" destId="{33915114-3083-4466-8EFD-655125233225}" srcOrd="0" destOrd="0" presId="urn:microsoft.com/office/officeart/2005/8/layout/orgChart1"/>
    <dgm:cxn modelId="{A3BF7D96-5A18-4C9A-BBFF-9F9209FAC901}" type="presParOf" srcId="{2675BE37-7B08-4326-9C6D-C94DD07F8B62}" destId="{CEF7915B-AACE-46CC-87F7-EDFF4EDB9FD5}" srcOrd="1" destOrd="0" presId="urn:microsoft.com/office/officeart/2005/8/layout/orgChart1"/>
    <dgm:cxn modelId="{9AABA240-7C47-45A7-9B34-64C5419CA67F}" type="presParOf" srcId="{CEF7915B-AACE-46CC-87F7-EDFF4EDB9FD5}" destId="{6878129A-A72F-4E94-8F4F-98940FF9F83C}" srcOrd="0" destOrd="0" presId="urn:microsoft.com/office/officeart/2005/8/layout/orgChart1"/>
    <dgm:cxn modelId="{718D204D-D0BB-4340-B985-9F426EAD71B0}" type="presParOf" srcId="{6878129A-A72F-4E94-8F4F-98940FF9F83C}" destId="{6724E89F-3E7A-4DF1-86EB-3DF7440F296F}" srcOrd="0" destOrd="0" presId="urn:microsoft.com/office/officeart/2005/8/layout/orgChart1"/>
    <dgm:cxn modelId="{CEA5E76F-654D-454F-82CA-81E32B2B7399}" type="presParOf" srcId="{6878129A-A72F-4E94-8F4F-98940FF9F83C}" destId="{FE170070-DFC4-43C6-BA83-31FF01DF7116}" srcOrd="1" destOrd="0" presId="urn:microsoft.com/office/officeart/2005/8/layout/orgChart1"/>
    <dgm:cxn modelId="{5604767D-E3A4-45F3-B4C4-E7403F09A9F6}" type="presParOf" srcId="{CEF7915B-AACE-46CC-87F7-EDFF4EDB9FD5}" destId="{DE2943B0-C2E8-4E64-A38D-F64AD5847C9E}" srcOrd="1" destOrd="0" presId="urn:microsoft.com/office/officeart/2005/8/layout/orgChart1"/>
    <dgm:cxn modelId="{87266224-42D4-4BBD-97A9-1E39DDFC6590}" type="presParOf" srcId="{CEF7915B-AACE-46CC-87F7-EDFF4EDB9FD5}" destId="{2EFDADC3-AA19-474D-AD05-87D293C6D983}" srcOrd="2" destOrd="0" presId="urn:microsoft.com/office/officeart/2005/8/layout/orgChart1"/>
    <dgm:cxn modelId="{806D11E3-847D-43C7-925E-EEB84F4B1F5B}" type="presParOf" srcId="{2675BE37-7B08-4326-9C6D-C94DD07F8B62}" destId="{0D5ACEB8-6841-4D06-A8F1-6278CCEE6A34}" srcOrd="2" destOrd="0" presId="urn:microsoft.com/office/officeart/2005/8/layout/orgChart1"/>
    <dgm:cxn modelId="{4CE18BC8-1564-492B-8BEA-AD12D2D12639}" type="presParOf" srcId="{2675BE37-7B08-4326-9C6D-C94DD07F8B62}" destId="{2F9CC616-8616-496F-9DA8-D93FFF984F51}" srcOrd="3" destOrd="0" presId="urn:microsoft.com/office/officeart/2005/8/layout/orgChart1"/>
    <dgm:cxn modelId="{F9EAA6B5-29A8-466D-A9E8-18CEBFDCF7B9}" type="presParOf" srcId="{2F9CC616-8616-496F-9DA8-D93FFF984F51}" destId="{573D498B-07C9-474F-8F33-93FB05DA8251}" srcOrd="0" destOrd="0" presId="urn:microsoft.com/office/officeart/2005/8/layout/orgChart1"/>
    <dgm:cxn modelId="{C0F4F910-6118-4D86-893B-8CB07566EBCB}" type="presParOf" srcId="{573D498B-07C9-474F-8F33-93FB05DA8251}" destId="{04726F7D-812A-4907-8285-3E1FAD3227A1}" srcOrd="0" destOrd="0" presId="urn:microsoft.com/office/officeart/2005/8/layout/orgChart1"/>
    <dgm:cxn modelId="{0ED7AD08-23B1-4A2A-92AB-BA5B0F8F31BA}" type="presParOf" srcId="{573D498B-07C9-474F-8F33-93FB05DA8251}" destId="{6CC6443F-3FE2-49B0-A205-5A539E223D3D}" srcOrd="1" destOrd="0" presId="urn:microsoft.com/office/officeart/2005/8/layout/orgChart1"/>
    <dgm:cxn modelId="{BB9AE52F-4DB3-4D80-81E8-8AA03206B189}" type="presParOf" srcId="{2F9CC616-8616-496F-9DA8-D93FFF984F51}" destId="{FBECE5EE-ED5B-4236-A1A7-B5ADF7621D55}" srcOrd="1" destOrd="0" presId="urn:microsoft.com/office/officeart/2005/8/layout/orgChart1"/>
    <dgm:cxn modelId="{6DDDA78F-4AF4-47E6-B07E-08D0BA475D1A}" type="presParOf" srcId="{2F9CC616-8616-496F-9DA8-D93FFF984F51}" destId="{81BF4D70-401F-4C58-8531-4C3B3997372C}" srcOrd="2" destOrd="0" presId="urn:microsoft.com/office/officeart/2005/8/layout/orgChart1"/>
    <dgm:cxn modelId="{CD6725D1-6923-4603-8510-06C0A58C4D0F}" type="presParOf" srcId="{FA10A035-642F-426F-A286-DD3FDAE8402E}" destId="{339DE19B-0FBD-4291-9799-0CA3B98FD9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556CA-7C88-42FA-BFFC-03DA4518209D}">
      <dsp:nvSpPr>
        <dsp:cNvPr id="0" name=""/>
        <dsp:cNvSpPr/>
      </dsp:nvSpPr>
      <dsp:spPr>
        <a:xfrm>
          <a:off x="3291" y="382821"/>
          <a:ext cx="8860998" cy="13174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accent5">
                  <a:lumMod val="75000"/>
                </a:schemeClr>
              </a:solidFill>
              <a:latin typeface="Antonio" panose="02000503000000000000" pitchFamily="2" charset="77"/>
            </a:rPr>
            <a:t>Avoid saying things like: </a:t>
          </a:r>
        </a:p>
      </dsp:txBody>
      <dsp:txXfrm>
        <a:off x="3291" y="382821"/>
        <a:ext cx="8860998" cy="1317467"/>
      </dsp:txXfrm>
    </dsp:sp>
    <dsp:sp modelId="{A67BFAA7-2541-4853-8619-90455487D43C}">
      <dsp:nvSpPr>
        <dsp:cNvPr id="0" name=""/>
        <dsp:cNvSpPr/>
      </dsp:nvSpPr>
      <dsp:spPr>
        <a:xfrm>
          <a:off x="1359634" y="1540032"/>
          <a:ext cx="2195778" cy="1317467"/>
        </a:xfrm>
        <a:prstGeom prst="wedgeEllipse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‘All women like …’</a:t>
          </a:r>
        </a:p>
      </dsp:txBody>
      <dsp:txXfrm>
        <a:off x="1681198" y="1732971"/>
        <a:ext cx="1552650" cy="931589"/>
      </dsp:txXfrm>
    </dsp:sp>
    <dsp:sp modelId="{CDD79E9D-DAB4-454A-8D8C-09EA5822077A}">
      <dsp:nvSpPr>
        <dsp:cNvPr id="0" name=""/>
        <dsp:cNvSpPr/>
      </dsp:nvSpPr>
      <dsp:spPr>
        <a:xfrm>
          <a:off x="3955923" y="1540032"/>
          <a:ext cx="2195778" cy="1317467"/>
        </a:xfrm>
        <a:prstGeom prst="wedgeEllipse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All Zulu men want …’</a:t>
          </a:r>
        </a:p>
      </dsp:txBody>
      <dsp:txXfrm>
        <a:off x="4277487" y="1732971"/>
        <a:ext cx="1552650" cy="931589"/>
      </dsp:txXfrm>
    </dsp:sp>
    <dsp:sp modelId="{6F306517-72DD-416B-87A2-B28AD26C4BC4}">
      <dsp:nvSpPr>
        <dsp:cNvPr id="0" name=""/>
        <dsp:cNvSpPr/>
      </dsp:nvSpPr>
      <dsp:spPr>
        <a:xfrm>
          <a:off x="6673954" y="1540032"/>
          <a:ext cx="2195778" cy="1317467"/>
        </a:xfrm>
        <a:prstGeom prst="wedgeEllipse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‘All white people think…’ </a:t>
          </a:r>
        </a:p>
      </dsp:txBody>
      <dsp:txXfrm>
        <a:off x="6995518" y="1732971"/>
        <a:ext cx="1552650" cy="931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415E9-83A2-41D5-AF49-0473C6D9EE0A}">
      <dsp:nvSpPr>
        <dsp:cNvPr id="0" name=""/>
        <dsp:cNvSpPr/>
      </dsp:nvSpPr>
      <dsp:spPr>
        <a:xfrm>
          <a:off x="1536" y="233487"/>
          <a:ext cx="5927051" cy="79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Antonio" panose="02000503000000000000" pitchFamily="2" charset="77"/>
            </a:rPr>
            <a:t>Culture is never a weapon to promote behaviour that is: </a:t>
          </a:r>
          <a:endParaRPr lang="en-GB" sz="2400" kern="1200" dirty="0">
            <a:latin typeface="Antonio" panose="02000503000000000000" pitchFamily="2" charset="77"/>
          </a:endParaRPr>
        </a:p>
      </dsp:txBody>
      <dsp:txXfrm>
        <a:off x="24773" y="256724"/>
        <a:ext cx="5880577" cy="746911"/>
      </dsp:txXfrm>
    </dsp:sp>
    <dsp:sp modelId="{7C9AF020-8CEC-4534-B40D-A1211180FA50}">
      <dsp:nvSpPr>
        <dsp:cNvPr id="0" name=""/>
        <dsp:cNvSpPr/>
      </dsp:nvSpPr>
      <dsp:spPr>
        <a:xfrm>
          <a:off x="594241" y="1026873"/>
          <a:ext cx="592705" cy="59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039"/>
              </a:lnTo>
              <a:lnTo>
                <a:pt x="592705" y="595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2246C-2EE0-4019-8B74-BDDDD8F9EDE1}">
      <dsp:nvSpPr>
        <dsp:cNvPr id="0" name=""/>
        <dsp:cNvSpPr/>
      </dsp:nvSpPr>
      <dsp:spPr>
        <a:xfrm>
          <a:off x="1186946" y="1225219"/>
          <a:ext cx="1269417" cy="79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Unsafe </a:t>
          </a:r>
          <a:endParaRPr lang="en-GB" sz="18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1210183" y="1248456"/>
        <a:ext cx="1222943" cy="746911"/>
      </dsp:txXfrm>
    </dsp:sp>
    <dsp:sp modelId="{E736F5AF-9105-4DFD-B587-592F74A756B5}">
      <dsp:nvSpPr>
        <dsp:cNvPr id="0" name=""/>
        <dsp:cNvSpPr/>
      </dsp:nvSpPr>
      <dsp:spPr>
        <a:xfrm>
          <a:off x="594241" y="1026873"/>
          <a:ext cx="592705" cy="1586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771"/>
              </a:lnTo>
              <a:lnTo>
                <a:pt x="592705" y="1586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14B2E-5D0B-4DCC-AE52-1BE185DD6DC0}">
      <dsp:nvSpPr>
        <dsp:cNvPr id="0" name=""/>
        <dsp:cNvSpPr/>
      </dsp:nvSpPr>
      <dsp:spPr>
        <a:xfrm>
          <a:off x="1186946" y="2216951"/>
          <a:ext cx="1269417" cy="79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Unhealthy </a:t>
          </a:r>
          <a:endParaRPr lang="en-GB" sz="18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1210183" y="2240188"/>
        <a:ext cx="1222943" cy="746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5029F-8588-4688-9B43-65AFADD99F99}">
      <dsp:nvSpPr>
        <dsp:cNvPr id="0" name=""/>
        <dsp:cNvSpPr/>
      </dsp:nvSpPr>
      <dsp:spPr>
        <a:xfrm>
          <a:off x="1395857" y="4192"/>
          <a:ext cx="7723885" cy="95716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accent5">
                  <a:lumMod val="75000"/>
                </a:schemeClr>
              </a:solidFill>
              <a:latin typeface="Antonio" panose="02000503000000000000" pitchFamily="2" charset="77"/>
            </a:rPr>
            <a:t>We all have ideas about what is right and wrong and important in life.</a:t>
          </a:r>
          <a:endParaRPr lang="en-GB" sz="2000" kern="1200" dirty="0">
            <a:solidFill>
              <a:schemeClr val="accent5">
                <a:lumMod val="75000"/>
              </a:schemeClr>
            </a:solidFill>
            <a:latin typeface="Antonio" panose="02000503000000000000" pitchFamily="2" charset="77"/>
          </a:endParaRPr>
        </a:p>
      </dsp:txBody>
      <dsp:txXfrm>
        <a:off x="1423891" y="32226"/>
        <a:ext cx="7667817" cy="901095"/>
      </dsp:txXfrm>
    </dsp:sp>
    <dsp:sp modelId="{9B9C6AA2-30D4-4724-BD03-D48B9EDF61E3}">
      <dsp:nvSpPr>
        <dsp:cNvPr id="0" name=""/>
        <dsp:cNvSpPr/>
      </dsp:nvSpPr>
      <dsp:spPr>
        <a:xfrm>
          <a:off x="2683567" y="771330"/>
          <a:ext cx="1914326" cy="957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accent5">
                  <a:lumMod val="75000"/>
                </a:schemeClr>
              </a:solidFill>
              <a:latin typeface="Antonio" panose="02000503000000000000" pitchFamily="2" charset="77"/>
            </a:rPr>
            <a:t>These are our values </a:t>
          </a:r>
          <a:endParaRPr lang="en-GB" sz="1800" kern="1200" dirty="0">
            <a:solidFill>
              <a:schemeClr val="accent5">
                <a:lumMod val="75000"/>
              </a:schemeClr>
            </a:solidFill>
            <a:latin typeface="Antonio" panose="02000503000000000000" pitchFamily="2" charset="77"/>
          </a:endParaRPr>
        </a:p>
      </dsp:txBody>
      <dsp:txXfrm>
        <a:off x="2711601" y="799364"/>
        <a:ext cx="1858258" cy="901095"/>
      </dsp:txXfrm>
    </dsp:sp>
    <dsp:sp modelId="{E6CC9175-9783-425D-9171-8A48A8B49BBB}">
      <dsp:nvSpPr>
        <dsp:cNvPr id="0" name=""/>
        <dsp:cNvSpPr/>
      </dsp:nvSpPr>
      <dsp:spPr>
        <a:xfrm>
          <a:off x="2542136" y="2680200"/>
          <a:ext cx="1914326" cy="95716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accent5">
                  <a:lumMod val="75000"/>
                </a:schemeClr>
              </a:solidFill>
              <a:latin typeface="Antonio" panose="02000503000000000000" pitchFamily="2" charset="77"/>
            </a:rPr>
            <a:t>Our values are shaped by our:</a:t>
          </a:r>
          <a:endParaRPr lang="en-GB" sz="2000" kern="1200" dirty="0">
            <a:solidFill>
              <a:schemeClr val="accent5">
                <a:lumMod val="75000"/>
              </a:schemeClr>
            </a:solidFill>
            <a:latin typeface="Antonio" panose="02000503000000000000" pitchFamily="2" charset="77"/>
          </a:endParaRPr>
        </a:p>
      </dsp:txBody>
      <dsp:txXfrm>
        <a:off x="2570170" y="2708234"/>
        <a:ext cx="1858258" cy="901095"/>
      </dsp:txXfrm>
    </dsp:sp>
    <dsp:sp modelId="{389DAEEE-29C2-46F9-BCB3-486CF97B5A4A}">
      <dsp:nvSpPr>
        <dsp:cNvPr id="0" name=""/>
        <dsp:cNvSpPr/>
      </dsp:nvSpPr>
      <dsp:spPr>
        <a:xfrm rot="19402915">
          <a:off x="4207840" y="2391367"/>
          <a:ext cx="251934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19348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>
        <a:off x="5404530" y="2344430"/>
        <a:ext cx="125967" cy="125967"/>
      </dsp:txXfrm>
    </dsp:sp>
    <dsp:sp modelId="{5F0F2069-10AD-4840-BE39-445532E077D9}">
      <dsp:nvSpPr>
        <dsp:cNvPr id="0" name=""/>
        <dsp:cNvSpPr/>
      </dsp:nvSpPr>
      <dsp:spPr>
        <a:xfrm>
          <a:off x="6478565" y="1177464"/>
          <a:ext cx="1146222" cy="95716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religion </a:t>
          </a:r>
          <a:endParaRPr lang="en-GB" sz="2000" kern="1200" dirty="0">
            <a:solidFill>
              <a:schemeClr val="accent5">
                <a:lumMod val="75000"/>
              </a:schemeClr>
            </a:solidFill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6506599" y="1205498"/>
        <a:ext cx="1090154" cy="901095"/>
      </dsp:txXfrm>
    </dsp:sp>
    <dsp:sp modelId="{107A862B-91EB-4F3B-80FA-F583A46D1827}">
      <dsp:nvSpPr>
        <dsp:cNvPr id="0" name=""/>
        <dsp:cNvSpPr/>
      </dsp:nvSpPr>
      <dsp:spPr>
        <a:xfrm rot="21076616">
          <a:off x="4441832" y="2950906"/>
          <a:ext cx="252975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29755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>
        <a:off x="5643465" y="2903708"/>
        <a:ext cx="126487" cy="126487"/>
      </dsp:txXfrm>
    </dsp:sp>
    <dsp:sp modelId="{2287DBD8-3DD0-4F48-9CFE-8004D986EDC2}">
      <dsp:nvSpPr>
        <dsp:cNvPr id="0" name=""/>
        <dsp:cNvSpPr/>
      </dsp:nvSpPr>
      <dsp:spPr>
        <a:xfrm>
          <a:off x="6956956" y="2296540"/>
          <a:ext cx="950884" cy="95716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culture </a:t>
          </a:r>
          <a:endParaRPr lang="en-GB" sz="2000" kern="1200" dirty="0">
            <a:solidFill>
              <a:schemeClr val="accent5">
                <a:lumMod val="75000"/>
              </a:schemeClr>
            </a:solidFill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6984806" y="2324390"/>
        <a:ext cx="895184" cy="901463"/>
      </dsp:txXfrm>
    </dsp:sp>
    <dsp:sp modelId="{BE2F6A29-43D0-482F-BC79-6F0AFE27E59D}">
      <dsp:nvSpPr>
        <dsp:cNvPr id="0" name=""/>
        <dsp:cNvSpPr/>
      </dsp:nvSpPr>
      <dsp:spPr>
        <a:xfrm rot="777676">
          <a:off x="4423776" y="3430487"/>
          <a:ext cx="256586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65866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>
        <a:off x="5642562" y="3382387"/>
        <a:ext cx="128293" cy="128293"/>
      </dsp:txXfrm>
    </dsp:sp>
    <dsp:sp modelId="{52232A99-20B7-404E-A343-36FD22414B7D}">
      <dsp:nvSpPr>
        <dsp:cNvPr id="0" name=""/>
        <dsp:cNvSpPr/>
      </dsp:nvSpPr>
      <dsp:spPr>
        <a:xfrm>
          <a:off x="6956956" y="3255704"/>
          <a:ext cx="950884" cy="95716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family </a:t>
          </a:r>
          <a:endParaRPr lang="en-GB" sz="2000" kern="1200" dirty="0">
            <a:solidFill>
              <a:schemeClr val="accent5">
                <a:lumMod val="75000"/>
              </a:schemeClr>
            </a:solidFill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6984806" y="3283554"/>
        <a:ext cx="895184" cy="901463"/>
      </dsp:txXfrm>
    </dsp:sp>
    <dsp:sp modelId="{70574C69-BAE7-48EC-843D-B39E11A74988}">
      <dsp:nvSpPr>
        <dsp:cNvPr id="0" name=""/>
        <dsp:cNvSpPr/>
      </dsp:nvSpPr>
      <dsp:spPr>
        <a:xfrm rot="1968735">
          <a:off x="4230533" y="3910074"/>
          <a:ext cx="283209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832093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5575778" y="3855318"/>
        <a:ext cx="141604" cy="141604"/>
      </dsp:txXfrm>
    </dsp:sp>
    <dsp:sp modelId="{1BC28530-6DFC-4846-9EB9-8557876BDA17}">
      <dsp:nvSpPr>
        <dsp:cNvPr id="0" name=""/>
        <dsp:cNvSpPr/>
      </dsp:nvSpPr>
      <dsp:spPr>
        <a:xfrm>
          <a:off x="6836698" y="4214877"/>
          <a:ext cx="1914326" cy="95716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accent5">
                  <a:lumMod val="75000"/>
                </a:schemeClr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experiences </a:t>
          </a:r>
          <a:endParaRPr lang="en-GB" sz="2000" kern="1200" dirty="0">
            <a:solidFill>
              <a:schemeClr val="accent5">
                <a:lumMod val="75000"/>
              </a:schemeClr>
            </a:solidFill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6864732" y="4242911"/>
        <a:ext cx="1858258" cy="901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48213-E4DE-4E3D-885C-F26033D5F63D}">
      <dsp:nvSpPr>
        <dsp:cNvPr id="0" name=""/>
        <dsp:cNvSpPr/>
      </dsp:nvSpPr>
      <dsp:spPr>
        <a:xfrm>
          <a:off x="5262" y="0"/>
          <a:ext cx="5062686" cy="4351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0" b="1" kern="1200" dirty="0">
              <a:latin typeface="Antonio" panose="02000503000000000000" pitchFamily="2" charset="77"/>
            </a:rPr>
            <a:t>Don’t </a:t>
          </a:r>
          <a:endParaRPr lang="en-GB" sz="6000" kern="1200" dirty="0">
            <a:latin typeface="Antonio" panose="02000503000000000000" pitchFamily="2" charset="77"/>
          </a:endParaRPr>
        </a:p>
      </dsp:txBody>
      <dsp:txXfrm>
        <a:off x="5262" y="0"/>
        <a:ext cx="5062686" cy="1305401"/>
      </dsp:txXfrm>
    </dsp:sp>
    <dsp:sp modelId="{38D725D5-56FD-4439-B6D1-62A566FDCDC9}">
      <dsp:nvSpPr>
        <dsp:cNvPr id="0" name=""/>
        <dsp:cNvSpPr/>
      </dsp:nvSpPr>
      <dsp:spPr>
        <a:xfrm>
          <a:off x="511531" y="1305401"/>
          <a:ext cx="4050149" cy="2828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Force your values onto others.</a:t>
          </a:r>
          <a:endParaRPr lang="en-GB" sz="30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594371" y="1388241"/>
        <a:ext cx="3884469" cy="2662690"/>
      </dsp:txXfrm>
    </dsp:sp>
    <dsp:sp modelId="{E0341329-95B5-4B63-985F-8EBCBD482F04}">
      <dsp:nvSpPr>
        <dsp:cNvPr id="0" name=""/>
        <dsp:cNvSpPr/>
      </dsp:nvSpPr>
      <dsp:spPr>
        <a:xfrm>
          <a:off x="5447650" y="0"/>
          <a:ext cx="5062686" cy="4351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0" b="1" kern="1200" dirty="0">
              <a:latin typeface="Antonio" panose="02000503000000000000" pitchFamily="2" charset="77"/>
            </a:rPr>
            <a:t>DO</a:t>
          </a:r>
          <a:endParaRPr lang="en-GB" sz="6000" b="1" kern="1200" dirty="0">
            <a:latin typeface="Antonio" panose="02000503000000000000" pitchFamily="2" charset="77"/>
          </a:endParaRPr>
        </a:p>
      </dsp:txBody>
      <dsp:txXfrm>
        <a:off x="5447650" y="0"/>
        <a:ext cx="5062686" cy="1305401"/>
      </dsp:txXfrm>
    </dsp:sp>
    <dsp:sp modelId="{57FC504D-9335-49BD-A9F3-CB1FB933E587}">
      <dsp:nvSpPr>
        <dsp:cNvPr id="0" name=""/>
        <dsp:cNvSpPr/>
      </dsp:nvSpPr>
      <dsp:spPr>
        <a:xfrm>
          <a:off x="5953919" y="1305401"/>
          <a:ext cx="4050149" cy="2828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Try to help someone see other points of view, especially if their own behaviour could harm them or others. </a:t>
          </a:r>
          <a:endParaRPr lang="en-GB" sz="30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6036759" y="1388241"/>
        <a:ext cx="3884469" cy="2662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15EB-6E5E-4F89-8CBD-5CFB449622B0}">
      <dsp:nvSpPr>
        <dsp:cNvPr id="0" name=""/>
        <dsp:cNvSpPr/>
      </dsp:nvSpPr>
      <dsp:spPr>
        <a:xfrm>
          <a:off x="1283" y="673807"/>
          <a:ext cx="5006206" cy="3003723"/>
        </a:xfrm>
        <a:prstGeom prst="cloud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b="1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If someone is biased against women, they might show that bias by hiring a man over a more qualified woman.</a:t>
          </a:r>
          <a:endParaRPr lang="en-GB" sz="19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691259" y="1127425"/>
        <a:ext cx="3270257" cy="1957287"/>
      </dsp:txXfrm>
    </dsp:sp>
    <dsp:sp modelId="{3A280ABE-834A-4661-A20C-D83378D003BE}">
      <dsp:nvSpPr>
        <dsp:cNvPr id="0" name=""/>
        <dsp:cNvSpPr/>
      </dsp:nvSpPr>
      <dsp:spPr>
        <a:xfrm>
          <a:off x="5508110" y="673807"/>
          <a:ext cx="5006206" cy="3003723"/>
        </a:xfrm>
        <a:prstGeom prst="cloud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b="1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If someone is biased against a certain religion, they might show it by making rude or insensitive </a:t>
          </a:r>
          <a:r>
            <a:rPr lang="en-ZA" sz="1900" b="1" kern="1200" dirty="0" smtClean="0">
              <a:latin typeface="coffee+tea demo" panose="02000603000000000000" pitchFamily="2" charset="0"/>
              <a:ea typeface="coffee+tea demo" panose="02000603000000000000" pitchFamily="2" charset="0"/>
            </a:rPr>
            <a:t>comments </a:t>
          </a:r>
          <a:r>
            <a:rPr lang="en-US" sz="1900" b="1" kern="1200" dirty="0" smtClean="0">
              <a:latin typeface="coffee+tea demo" panose="02000603000000000000" pitchFamily="2" charset="0"/>
              <a:ea typeface="coffee+tea demo" panose="02000603000000000000" pitchFamily="2" charset="0"/>
            </a:rPr>
            <a:t>about that religion or its followers.</a:t>
          </a:r>
        </a:p>
      </dsp:txBody>
      <dsp:txXfrm>
        <a:off x="6198086" y="1127425"/>
        <a:ext cx="3270257" cy="1957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CEB8-6841-4D06-A8F1-6278CCEE6A34}">
      <dsp:nvSpPr>
        <dsp:cNvPr id="0" name=""/>
        <dsp:cNvSpPr/>
      </dsp:nvSpPr>
      <dsp:spPr>
        <a:xfrm>
          <a:off x="5257800" y="1808386"/>
          <a:ext cx="2771774" cy="734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282"/>
              </a:lnTo>
              <a:lnTo>
                <a:pt x="2771774" y="367282"/>
              </a:lnTo>
              <a:lnTo>
                <a:pt x="2771774" y="734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5114-3083-4466-8EFD-655125233225}">
      <dsp:nvSpPr>
        <dsp:cNvPr id="0" name=""/>
        <dsp:cNvSpPr/>
      </dsp:nvSpPr>
      <dsp:spPr>
        <a:xfrm>
          <a:off x="2404491" y="1808386"/>
          <a:ext cx="2853308" cy="793988"/>
        </a:xfrm>
        <a:custGeom>
          <a:avLst/>
          <a:gdLst/>
          <a:ahLst/>
          <a:cxnLst/>
          <a:rect l="0" t="0" r="0" b="0"/>
          <a:pathLst>
            <a:path>
              <a:moveTo>
                <a:pt x="2853308" y="0"/>
              </a:moveTo>
              <a:lnTo>
                <a:pt x="2853308" y="426705"/>
              </a:lnTo>
              <a:lnTo>
                <a:pt x="0" y="426705"/>
              </a:lnTo>
              <a:lnTo>
                <a:pt x="0" y="7939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8D10A-AD70-4F5C-9EAD-4376E557E5C8}">
      <dsp:nvSpPr>
        <dsp:cNvPr id="0" name=""/>
        <dsp:cNvSpPr/>
      </dsp:nvSpPr>
      <dsp:spPr>
        <a:xfrm>
          <a:off x="2268629" y="59423"/>
          <a:ext cx="5978340" cy="174896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b="1" kern="1200" dirty="0">
              <a:latin typeface="Antonio" panose="02000503000000000000" pitchFamily="2" charset="77"/>
            </a:rPr>
            <a:t>Become conscious of how our Frame:</a:t>
          </a:r>
          <a:endParaRPr lang="en-GB" sz="4000" kern="1200" dirty="0">
            <a:latin typeface="Antonio" panose="02000503000000000000" pitchFamily="2" charset="77"/>
          </a:endParaRPr>
        </a:p>
      </dsp:txBody>
      <dsp:txXfrm>
        <a:off x="2268629" y="59423"/>
        <a:ext cx="5978340" cy="1748963"/>
      </dsp:txXfrm>
    </dsp:sp>
    <dsp:sp modelId="{6724E89F-3E7A-4DF1-86EB-3DF7440F296F}">
      <dsp:nvSpPr>
        <dsp:cNvPr id="0" name=""/>
        <dsp:cNvSpPr/>
      </dsp:nvSpPr>
      <dsp:spPr>
        <a:xfrm>
          <a:off x="0" y="2602374"/>
          <a:ext cx="4808983" cy="174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b="1" kern="1200" dirty="0">
              <a:latin typeface="Antonio" panose="02000503000000000000" pitchFamily="2" charset="77"/>
            </a:rPr>
            <a:t>shapes the way we view the world. </a:t>
          </a:r>
          <a:endParaRPr lang="en-GB" sz="4000" kern="1200" dirty="0">
            <a:latin typeface="Antonio" panose="02000503000000000000" pitchFamily="2" charset="77"/>
          </a:endParaRPr>
        </a:p>
      </dsp:txBody>
      <dsp:txXfrm>
        <a:off x="0" y="2602374"/>
        <a:ext cx="4808983" cy="1748963"/>
      </dsp:txXfrm>
    </dsp:sp>
    <dsp:sp modelId="{04726F7D-812A-4907-8285-3E1FAD3227A1}">
      <dsp:nvSpPr>
        <dsp:cNvPr id="0" name=""/>
        <dsp:cNvSpPr/>
      </dsp:nvSpPr>
      <dsp:spPr>
        <a:xfrm>
          <a:off x="5549282" y="2542951"/>
          <a:ext cx="4960583" cy="174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b="1" kern="1200" dirty="0">
              <a:latin typeface="Antonio" panose="02000503000000000000" pitchFamily="2" charset="77"/>
            </a:rPr>
            <a:t>shapes the judgments we make about other people.  </a:t>
          </a:r>
          <a:endParaRPr lang="en-GB" sz="4000" kern="1200" dirty="0">
            <a:latin typeface="Antonio" panose="02000503000000000000" pitchFamily="2" charset="77"/>
          </a:endParaRPr>
        </a:p>
      </dsp:txBody>
      <dsp:txXfrm>
        <a:off x="5549282" y="2542951"/>
        <a:ext cx="4960583" cy="1748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8F523-64CD-4A3C-BC2C-D6E7F08928F1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F3ABB-19C2-4BE3-B2E8-EB7F721C9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4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67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21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77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Bias is rooted in Stereotype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C151-D09E-4313-86BF-DE81850A7CA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9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C151-D09E-4313-86BF-DE81850A7CA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9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Figure out the facts. Not just what is apparent to you, but all the facts. Seek more information, ask questions and listen.</a:t>
            </a:r>
          </a:p>
          <a:p>
            <a:r>
              <a:rPr lang="en-ZA" dirty="0"/>
              <a:t>R — Reflect on reality. Is it my reality or their reality? Am I looking at this through my FRAME or trying to see</a:t>
            </a:r>
          </a:p>
          <a:p>
            <a:r>
              <a:rPr lang="en-ZA" dirty="0"/>
              <a:t>it through their FRAME?</a:t>
            </a:r>
          </a:p>
          <a:p>
            <a:r>
              <a:rPr lang="en-ZA" dirty="0"/>
              <a:t>A — Acknowledge and challenge assumptions. Think about your expectations and whether they are appropriate.</a:t>
            </a:r>
          </a:p>
          <a:p>
            <a:r>
              <a:rPr lang="en-ZA" dirty="0"/>
              <a:t>Are you making assumptions based on your FRAME?</a:t>
            </a:r>
          </a:p>
          <a:p>
            <a:r>
              <a:rPr lang="en-ZA" dirty="0"/>
              <a:t>M — Maintain an open mind. Just because someone else’s FRAME differs from yours doesn’t make them wrong.</a:t>
            </a:r>
          </a:p>
          <a:p>
            <a:r>
              <a:rPr lang="en-ZA" dirty="0"/>
              <a:t>What can you learn from them? What can they learn from you? What do you have in common?</a:t>
            </a:r>
          </a:p>
          <a:p>
            <a:r>
              <a:rPr lang="en-ZA" dirty="0"/>
              <a:t>E — Expand your experiences. Explore, expose yourself, and encounter differences; expand your comfort zone;</a:t>
            </a:r>
          </a:p>
          <a:p>
            <a:r>
              <a:rPr lang="en-ZA" dirty="0"/>
              <a:t>increase your cultural </a:t>
            </a:r>
            <a:r>
              <a:rPr lang="en-ZA" dirty="0" err="1"/>
              <a:t>competenc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02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0B579C-5B4F-FA4D-AA1A-9C1DA397D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0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1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2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030A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21/02/03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0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21/02/03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1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21/02/03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1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21/02/03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21/02/03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7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21/02/03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06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21/02/03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30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21/02/03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6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CB4072-19D2-474A-BA74-3E5619FE0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66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21/02/03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3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21/02/03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71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21/02/03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6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99456" y="1738299"/>
            <a:ext cx="3360000" cy="3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063925" y="1738299"/>
            <a:ext cx="3360000" cy="3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8159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8752" y="2201892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87484" y="2201892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016215" y="2201892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76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248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40770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07701" y="0"/>
            <a:ext cx="8784299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90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9951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4489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63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63552" y="0"/>
            <a:ext cx="101284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xmlns="" id="{026D4B59-5D59-4CEC-AB20-DB24D608CE1F}"/>
              </a:ext>
            </a:extLst>
          </p:cNvPr>
          <p:cNvGrpSpPr/>
          <p:nvPr userDrawn="1"/>
        </p:nvGrpSpPr>
        <p:grpSpPr>
          <a:xfrm>
            <a:off x="168619" y="4771871"/>
            <a:ext cx="1728192" cy="1824325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xmlns="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xmlns="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xmlns="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xmlns="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xmlns="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xmlns="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xmlns="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xmlns="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xmlns="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xmlns="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xmlns="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xmlns="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xmlns="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xmlns="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xmlns="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xmlns="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xmlns="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xmlns="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xmlns="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xmlns="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xmlns="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xmlns="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xmlns="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xmlns="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xmlns="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xmlns="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xmlns="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xmlns="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xmlns="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xmlns="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xmlns="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xmlns="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xmlns="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xmlns="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xmlns="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xmlns="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xmlns="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xmlns="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xmlns="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xmlns="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xmlns="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9354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576934" y="0"/>
            <a:ext cx="5664629" cy="24688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576934" y="4389107"/>
            <a:ext cx="5664629" cy="24688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576933" y="2468894"/>
            <a:ext cx="5678721" cy="19397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21526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2116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60000" y="720000"/>
            <a:ext cx="3312000" cy="54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02409" y="720000"/>
            <a:ext cx="3312939" cy="54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431204" y="720000"/>
            <a:ext cx="3312000" cy="54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680461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652722"/>
            <a:ext cx="12192000" cy="4485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2354872"/>
            <a:ext cx="5622861" cy="3080977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487221" y="2478935"/>
            <a:ext cx="3696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9371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93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19403" y="1775969"/>
            <a:ext cx="2470384" cy="4267031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80237" y="2194885"/>
            <a:ext cx="1373703" cy="3429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53939" y="1629228"/>
            <a:ext cx="2640295" cy="4560513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4799" y="2059723"/>
            <a:ext cx="2324372" cy="36650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9371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008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527574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84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4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1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0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0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7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2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29" Type="http://schemas.openxmlformats.org/officeDocument/2006/relationships/image" Target="../media/image2.jpeg"/><Relationship Id="rId30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B4DAE-45A7-453C-A1D9-A9D2C0ACCA4A}" type="datetimeFigureOut">
              <a:rPr lang="en-GB" smtClean="0"/>
              <a:t>21/02/03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7989-A2C5-4209-B738-04AEE81B404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5023" y="-478008"/>
            <a:ext cx="3243353" cy="1804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97DE89-9D9C-B947-A0D9-235C324DED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1D91C9-F790-7C42-8566-0333FE83E268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21/02/03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805025" y="-478007"/>
            <a:ext cx="3243353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9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3" Type="http://schemas.openxmlformats.org/officeDocument/2006/relationships/diagramQuickStyle" Target="../diagrams/quickStyle2.xml"/><Relationship Id="rId14" Type="http://schemas.openxmlformats.org/officeDocument/2006/relationships/diagramColors" Target="../diagrams/colors2.xml"/><Relationship Id="rId15" Type="http://schemas.microsoft.com/office/2007/relationships/diagramDrawing" Target="../diagrams/drawing2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837E2-805A-45D0-8B22-523A73B5B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FRAME </a:t>
            </a: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EF710A-7BFB-4A2A-B8A9-7C79C5A7E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>
                <a:latin typeface="coffee+tea demo" panose="02000603000000000000" pitchFamily="2" charset="0"/>
                <a:ea typeface="coffee+tea demo" panose="02000603000000000000" pitchFamily="2" charset="0"/>
              </a:rPr>
              <a:t>Culture, Values &amp; Understanding Unconscious Bias </a:t>
            </a:r>
            <a:endParaRPr lang="en-GB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4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7BFF6-3239-4AC7-8391-20E87E59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224" y="365125"/>
            <a:ext cx="10515600" cy="1325563"/>
          </a:xfrm>
        </p:spPr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Prejudice </a:t>
            </a: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B2936E-77CD-4FDA-898C-0FA8042D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5625"/>
            <a:ext cx="5679325" cy="435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0" dirty="0" smtClean="0">
                <a:latin typeface="Antonio" panose="02000503000000000000" pitchFamily="2" charset="77"/>
              </a:rPr>
              <a:t>PREJUDICE </a:t>
            </a:r>
            <a:r>
              <a:rPr lang="en-GB" sz="3200" b="0" dirty="0">
                <a:latin typeface="Antonio" panose="02000503000000000000" pitchFamily="2" charset="77"/>
              </a:rPr>
              <a:t>is having a negative prejudgment or attitude about a group or its individual members.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13B5E0-BB84-4094-A068-D09597A5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275" y="1690689"/>
            <a:ext cx="4283968" cy="28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6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7BFF6-3239-4AC7-8391-20E87E59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016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ZA" dirty="0">
                <a:latin typeface="Antonio" panose="02000503000000000000" pitchFamily="2" charset="77"/>
              </a:rPr>
              <a:t>Discrimination  </a:t>
            </a:r>
            <a:endParaRPr lang="en-GB" dirty="0">
              <a:latin typeface="Antonio" panose="02000503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02158C-3608-4456-AAA8-B7D3BC69F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3" r="2140" b="-1"/>
          <a:stretch/>
        </p:blipFill>
        <p:spPr>
          <a:xfrm>
            <a:off x="838200" y="1825625"/>
            <a:ext cx="5181600" cy="435133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B2936E-77CD-4FDA-898C-0FA8042D7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0" dirty="0">
                <a:latin typeface="Antonio" panose="02000503000000000000" pitchFamily="2" charset="77"/>
              </a:rPr>
              <a:t>Behaviour that treats people unequally because of their culture, values, beliefs or race. This behaviour is unfair. </a:t>
            </a:r>
            <a:endParaRPr lang="en-GB" b="0" dirty="0">
              <a:latin typeface="Antonio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545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62D1C-7913-4A14-A9EB-7D5CE09E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648" y="365125"/>
            <a:ext cx="10515600" cy="1325563"/>
          </a:xfrm>
        </p:spPr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Unconscious bias </a:t>
            </a: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767668-4B4B-4DBE-AFB7-C8513A613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45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0" dirty="0">
                <a:latin typeface="Antonio" panose="02000503000000000000" pitchFamily="2" charset="77"/>
              </a:rPr>
              <a:t>is prejudiced or unsupported </a:t>
            </a:r>
            <a:r>
              <a:rPr lang="en-GB" sz="3200" b="0" dirty="0" smtClean="0">
                <a:latin typeface="Antonio" panose="02000503000000000000" pitchFamily="2" charset="77"/>
              </a:rPr>
              <a:t>judgments </a:t>
            </a:r>
            <a:r>
              <a:rPr lang="en-GB" sz="3200" b="0" dirty="0">
                <a:latin typeface="Antonio" panose="02000503000000000000" pitchFamily="2" charset="77"/>
              </a:rPr>
              <a:t>in favour of or against one thing, person, or group over another in a way that is unfair. These biases are learned. They are deeply ingrained in our beliefs and values. </a:t>
            </a:r>
            <a:endParaRPr lang="en-GB" dirty="0">
              <a:latin typeface="Antonio" panose="02000503000000000000" pitchFamily="2" charset="77"/>
            </a:endParaRP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xmlns="" id="{6BA0A635-3FE5-492E-A9CB-E0EEFD4C1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1270" y="3522275"/>
            <a:ext cx="2970600" cy="29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6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71659-D96C-483A-90D3-EEAAF5EC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690" y="211243"/>
            <a:ext cx="10515600" cy="1325563"/>
          </a:xfrm>
        </p:spPr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What forms unconscious bias?</a:t>
            </a: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2D315F-E259-4EA9-8D16-0A8697FA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3563319" cy="7625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800" dirty="0">
                <a:latin typeface="coffee+tea demo" panose="02000603000000000000" pitchFamily="2" charset="0"/>
                <a:ea typeface="coffee+tea demo" panose="02000603000000000000" pitchFamily="2" charset="0"/>
              </a:rPr>
              <a:t> Our Frame</a:t>
            </a:r>
            <a:endParaRPr lang="en-GB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B28292F-DF34-4E49-8E54-1AF23F558E39}"/>
              </a:ext>
            </a:extLst>
          </p:cNvPr>
          <p:cNvSpPr txBox="1">
            <a:spLocks/>
          </p:cNvSpPr>
          <p:nvPr/>
        </p:nvSpPr>
        <p:spPr>
          <a:xfrm>
            <a:off x="975101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>
                <a:solidFill>
                  <a:schemeClr val="accent5"/>
                </a:solidFill>
                <a:latin typeface="Antonio" panose="02000503000000000000" pitchFamily="2" charset="77"/>
                <a:ea typeface="coffee+tea demo" panose="02000603000000000000" pitchFamily="2" charset="0"/>
              </a:rPr>
              <a:t>Our Frame is everything that makes up who we are and how we view the world.</a:t>
            </a:r>
            <a:endParaRPr lang="en-GB" sz="3600" dirty="0">
              <a:solidFill>
                <a:schemeClr val="accent5"/>
              </a:solidFill>
              <a:latin typeface="Antonio" panose="02000503000000000000" pitchFamily="2" charset="77"/>
              <a:ea typeface="coffee+tea demo" panose="02000603000000000000" pitchFamily="2" charset="0"/>
            </a:endParaRPr>
          </a:p>
        </p:txBody>
      </p:sp>
      <p:pic>
        <p:nvPicPr>
          <p:cNvPr id="6" name="Graphic 5" descr="Image">
            <a:extLst>
              <a:ext uri="{FF2B5EF4-FFF2-40B4-BE49-F238E27FC236}">
                <a16:creationId xmlns:a16="http://schemas.microsoft.com/office/drawing/2014/main" xmlns="" id="{2A98629E-2FC1-42C1-8A84-143F4F4A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50480" y="4091781"/>
            <a:ext cx="272796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D337BE-3146-42CF-A6C4-DA88C82F9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2574" y="1905774"/>
            <a:ext cx="5112571" cy="4061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CF6BE5-B4B9-43FB-8D66-26C29745AFBD}"/>
              </a:ext>
            </a:extLst>
          </p:cNvPr>
          <p:cNvSpPr txBox="1"/>
          <p:nvPr/>
        </p:nvSpPr>
        <p:spPr>
          <a:xfrm>
            <a:off x="2987824" y="22899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55B6F7C-266F-40B2-9B02-6E3C47E80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28243"/>
              </p:ext>
            </p:extLst>
          </p:nvPr>
        </p:nvGraphicFramePr>
        <p:xfrm>
          <a:off x="5256076" y="1915230"/>
          <a:ext cx="3384376" cy="407598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4899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 History/ancestral heritage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Neighbourhood we grew up in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Family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Neighbourhood we live in now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Religion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Physical abilities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Age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Values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Gender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Language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Education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Sexual orientation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Profession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Ethnicity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Culture/cultural traditions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9406">
                <a:tc>
                  <a:txBody>
                    <a:bodyPr/>
                    <a:lstStyle/>
                    <a:p>
                      <a:pPr algn="ctr" latinLnBrk="1"/>
                      <a:r>
                        <a:rPr lang="en-ZA" sz="1200" kern="1200" dirty="0">
                          <a:effectLst/>
                          <a:latin typeface="Antonio" panose="02000503000000000000" pitchFamily="2" charset="77"/>
                        </a:rPr>
                        <a:t>Economic class</a:t>
                      </a:r>
                      <a:endParaRPr lang="en-ZA" sz="700" dirty="0">
                        <a:solidFill>
                          <a:schemeClr val="tx1"/>
                        </a:solidFill>
                        <a:effectLst/>
                        <a:latin typeface="Antonio" panose="02000503000000000000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10" marR="45310" marT="0" marB="0"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xmlns="" id="{41F0CFAA-A7D9-415A-B7BA-5980D979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4" y="63403"/>
            <a:ext cx="10515600" cy="1325563"/>
          </a:xfrm>
        </p:spPr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Our FRAME is created by:</a:t>
            </a:r>
            <a:endParaRPr lang="en-GB" dirty="0">
              <a:latin typeface="Antonio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769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AC717-75F9-453E-98F3-077B0CB9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440" y="365125"/>
            <a:ext cx="10515600" cy="1325563"/>
          </a:xfrm>
        </p:spPr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What can I do to challenge my own bias? </a:t>
            </a:r>
            <a:endParaRPr lang="en-GB" dirty="0">
              <a:latin typeface="Antonio" panose="02000503000000000000" pitchFamily="2" charset="77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8A747AB4-008A-4C2B-8271-91EC2C824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648628"/>
              </p:ext>
            </p:extLst>
          </p:nvPr>
        </p:nvGraphicFramePr>
        <p:xfrm>
          <a:off x="626165" y="183887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734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FB62F50-7353-4B76-9607-45839DFA7E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6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3200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  <a:p>
            <a:pPr marL="0" indent="0">
              <a:buNone/>
            </a:pPr>
            <a:r>
              <a:rPr lang="en-ZA" sz="3200" dirty="0">
                <a:latin typeface="coffee+tea demo" panose="02000603000000000000" pitchFamily="2" charset="0"/>
                <a:ea typeface="coffee+tea demo" panose="02000603000000000000" pitchFamily="2" charset="0"/>
              </a:rPr>
              <a:t>Well, the word FRAME can also help us </a:t>
            </a:r>
            <a:r>
              <a:rPr lang="en-ZA" sz="3200" dirty="0" smtClean="0">
                <a:latin typeface="coffee+tea demo" panose="02000603000000000000" pitchFamily="2" charset="0"/>
                <a:ea typeface="coffee+tea demo" panose="02000603000000000000" pitchFamily="2" charset="0"/>
              </a:rPr>
              <a:t>here </a:t>
            </a:r>
            <a:r>
              <a:rPr lang="en-ZA" sz="3200" dirty="0">
                <a:latin typeface="coffee+tea demo" panose="02000603000000000000" pitchFamily="2" charset="0"/>
                <a:ea typeface="coffee+tea demo" panose="02000603000000000000" pitchFamily="2" charset="0"/>
              </a:rPr>
              <a:t>as a tool to do just that. </a:t>
            </a:r>
          </a:p>
          <a:p>
            <a:endParaRPr lang="en-ZA" sz="3200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  <a:p>
            <a:endParaRPr lang="en-GB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AEE2DC-51CD-464D-88ED-0450BCC894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712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latin typeface="Antonio" panose="02000503000000000000" pitchFamily="2" charset="77"/>
              </a:rPr>
              <a:t>How do we do this?</a:t>
            </a:r>
            <a:endParaRPr lang="en-GB" dirty="0">
              <a:latin typeface="Antonio" panose="02000503000000000000" pitchFamily="2" charset="77"/>
            </a:endParaRPr>
          </a:p>
        </p:txBody>
      </p:sp>
      <p:pic>
        <p:nvPicPr>
          <p:cNvPr id="3" name="Graphic 2" descr="Tools">
            <a:extLst>
              <a:ext uri="{FF2B5EF4-FFF2-40B4-BE49-F238E27FC236}">
                <a16:creationId xmlns:a16="http://schemas.microsoft.com/office/drawing/2014/main" xmlns="" id="{AEC48411-207F-486C-9DBF-57E7C1007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0625" y="3878117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5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6895" y="856357"/>
            <a:ext cx="6665105" cy="6001643"/>
          </a:xfrm>
          <a:custGeom>
            <a:avLst/>
            <a:gdLst>
              <a:gd name="connsiteX0" fmla="*/ 0 w 6665105"/>
              <a:gd name="connsiteY0" fmla="*/ 0 h 6001643"/>
              <a:gd name="connsiteX1" fmla="*/ 488774 w 6665105"/>
              <a:gd name="connsiteY1" fmla="*/ 0 h 6001643"/>
              <a:gd name="connsiteX2" fmla="*/ 844247 w 6665105"/>
              <a:gd name="connsiteY2" fmla="*/ 0 h 6001643"/>
              <a:gd name="connsiteX3" fmla="*/ 1532974 w 6665105"/>
              <a:gd name="connsiteY3" fmla="*/ 0 h 6001643"/>
              <a:gd name="connsiteX4" fmla="*/ 2021749 w 6665105"/>
              <a:gd name="connsiteY4" fmla="*/ 0 h 6001643"/>
              <a:gd name="connsiteX5" fmla="*/ 2510523 w 6665105"/>
              <a:gd name="connsiteY5" fmla="*/ 0 h 6001643"/>
              <a:gd name="connsiteX6" fmla="*/ 3199250 w 6665105"/>
              <a:gd name="connsiteY6" fmla="*/ 0 h 6001643"/>
              <a:gd name="connsiteX7" fmla="*/ 3621374 w 6665105"/>
              <a:gd name="connsiteY7" fmla="*/ 0 h 6001643"/>
              <a:gd name="connsiteX8" fmla="*/ 4310101 w 6665105"/>
              <a:gd name="connsiteY8" fmla="*/ 0 h 6001643"/>
              <a:gd name="connsiteX9" fmla="*/ 4998829 w 6665105"/>
              <a:gd name="connsiteY9" fmla="*/ 0 h 6001643"/>
              <a:gd name="connsiteX10" fmla="*/ 5554254 w 6665105"/>
              <a:gd name="connsiteY10" fmla="*/ 0 h 6001643"/>
              <a:gd name="connsiteX11" fmla="*/ 6665105 w 6665105"/>
              <a:gd name="connsiteY11" fmla="*/ 0 h 6001643"/>
              <a:gd name="connsiteX12" fmla="*/ 6665105 w 6665105"/>
              <a:gd name="connsiteY12" fmla="*/ 485587 h 6001643"/>
              <a:gd name="connsiteX13" fmla="*/ 6665105 w 6665105"/>
              <a:gd name="connsiteY13" fmla="*/ 851142 h 6001643"/>
              <a:gd name="connsiteX14" fmla="*/ 6665105 w 6665105"/>
              <a:gd name="connsiteY14" fmla="*/ 1396746 h 6001643"/>
              <a:gd name="connsiteX15" fmla="*/ 6665105 w 6665105"/>
              <a:gd name="connsiteY15" fmla="*/ 1942350 h 6001643"/>
              <a:gd name="connsiteX16" fmla="*/ 6665105 w 6665105"/>
              <a:gd name="connsiteY16" fmla="*/ 2487954 h 6001643"/>
              <a:gd name="connsiteX17" fmla="*/ 6665105 w 6665105"/>
              <a:gd name="connsiteY17" fmla="*/ 3093574 h 6001643"/>
              <a:gd name="connsiteX18" fmla="*/ 6665105 w 6665105"/>
              <a:gd name="connsiteY18" fmla="*/ 3699195 h 6001643"/>
              <a:gd name="connsiteX19" fmla="*/ 6665105 w 6665105"/>
              <a:gd name="connsiteY19" fmla="*/ 4304815 h 6001643"/>
              <a:gd name="connsiteX20" fmla="*/ 6665105 w 6665105"/>
              <a:gd name="connsiteY20" fmla="*/ 4670369 h 6001643"/>
              <a:gd name="connsiteX21" fmla="*/ 6665105 w 6665105"/>
              <a:gd name="connsiteY21" fmla="*/ 5095941 h 6001643"/>
              <a:gd name="connsiteX22" fmla="*/ 6665105 w 6665105"/>
              <a:gd name="connsiteY22" fmla="*/ 6001643 h 6001643"/>
              <a:gd name="connsiteX23" fmla="*/ 6176331 w 6665105"/>
              <a:gd name="connsiteY23" fmla="*/ 6001643 h 6001643"/>
              <a:gd name="connsiteX24" fmla="*/ 5620905 w 6665105"/>
              <a:gd name="connsiteY24" fmla="*/ 6001643 h 6001643"/>
              <a:gd name="connsiteX25" fmla="*/ 5265433 w 6665105"/>
              <a:gd name="connsiteY25" fmla="*/ 6001643 h 6001643"/>
              <a:gd name="connsiteX26" fmla="*/ 4909961 w 6665105"/>
              <a:gd name="connsiteY26" fmla="*/ 6001643 h 6001643"/>
              <a:gd name="connsiteX27" fmla="*/ 4354535 w 6665105"/>
              <a:gd name="connsiteY27" fmla="*/ 6001643 h 6001643"/>
              <a:gd name="connsiteX28" fmla="*/ 3932412 w 6665105"/>
              <a:gd name="connsiteY28" fmla="*/ 6001643 h 6001643"/>
              <a:gd name="connsiteX29" fmla="*/ 3310335 w 6665105"/>
              <a:gd name="connsiteY29" fmla="*/ 6001643 h 6001643"/>
              <a:gd name="connsiteX30" fmla="*/ 2888212 w 6665105"/>
              <a:gd name="connsiteY30" fmla="*/ 6001643 h 6001643"/>
              <a:gd name="connsiteX31" fmla="*/ 2266136 w 6665105"/>
              <a:gd name="connsiteY31" fmla="*/ 6001643 h 6001643"/>
              <a:gd name="connsiteX32" fmla="*/ 1910663 w 6665105"/>
              <a:gd name="connsiteY32" fmla="*/ 6001643 h 6001643"/>
              <a:gd name="connsiteX33" fmla="*/ 1288587 w 6665105"/>
              <a:gd name="connsiteY33" fmla="*/ 6001643 h 6001643"/>
              <a:gd name="connsiteX34" fmla="*/ 866464 w 6665105"/>
              <a:gd name="connsiteY34" fmla="*/ 6001643 h 6001643"/>
              <a:gd name="connsiteX35" fmla="*/ 510991 w 6665105"/>
              <a:gd name="connsiteY35" fmla="*/ 6001643 h 6001643"/>
              <a:gd name="connsiteX36" fmla="*/ 0 w 6665105"/>
              <a:gd name="connsiteY36" fmla="*/ 6001643 h 6001643"/>
              <a:gd name="connsiteX37" fmla="*/ 0 w 6665105"/>
              <a:gd name="connsiteY37" fmla="*/ 5396023 h 6001643"/>
              <a:gd name="connsiteX38" fmla="*/ 0 w 6665105"/>
              <a:gd name="connsiteY38" fmla="*/ 4970452 h 6001643"/>
              <a:gd name="connsiteX39" fmla="*/ 0 w 6665105"/>
              <a:gd name="connsiteY39" fmla="*/ 4604897 h 6001643"/>
              <a:gd name="connsiteX40" fmla="*/ 0 w 6665105"/>
              <a:gd name="connsiteY40" fmla="*/ 4239342 h 6001643"/>
              <a:gd name="connsiteX41" fmla="*/ 0 w 6665105"/>
              <a:gd name="connsiteY41" fmla="*/ 3633722 h 6001643"/>
              <a:gd name="connsiteX42" fmla="*/ 0 w 6665105"/>
              <a:gd name="connsiteY42" fmla="*/ 3268167 h 6001643"/>
              <a:gd name="connsiteX43" fmla="*/ 0 w 6665105"/>
              <a:gd name="connsiteY43" fmla="*/ 2722564 h 6001643"/>
              <a:gd name="connsiteX44" fmla="*/ 0 w 6665105"/>
              <a:gd name="connsiteY44" fmla="*/ 2296992 h 6001643"/>
              <a:gd name="connsiteX45" fmla="*/ 0 w 6665105"/>
              <a:gd name="connsiteY45" fmla="*/ 1751389 h 6001643"/>
              <a:gd name="connsiteX46" fmla="*/ 0 w 6665105"/>
              <a:gd name="connsiteY46" fmla="*/ 1205785 h 6001643"/>
              <a:gd name="connsiteX47" fmla="*/ 0 w 6665105"/>
              <a:gd name="connsiteY47" fmla="*/ 660181 h 6001643"/>
              <a:gd name="connsiteX48" fmla="*/ 0 w 6665105"/>
              <a:gd name="connsiteY48" fmla="*/ 0 h 600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665105" h="6001643" extrusionOk="0">
                <a:moveTo>
                  <a:pt x="0" y="0"/>
                </a:moveTo>
                <a:cubicBezTo>
                  <a:pt x="144501" y="-4529"/>
                  <a:pt x="346404" y="44359"/>
                  <a:pt x="488774" y="0"/>
                </a:cubicBezTo>
                <a:cubicBezTo>
                  <a:pt x="631144" y="-44359"/>
                  <a:pt x="750053" y="30617"/>
                  <a:pt x="844247" y="0"/>
                </a:cubicBezTo>
                <a:cubicBezTo>
                  <a:pt x="938441" y="-30617"/>
                  <a:pt x="1269718" y="59744"/>
                  <a:pt x="1532974" y="0"/>
                </a:cubicBezTo>
                <a:cubicBezTo>
                  <a:pt x="1796230" y="-59744"/>
                  <a:pt x="1918398" y="14967"/>
                  <a:pt x="2021749" y="0"/>
                </a:cubicBezTo>
                <a:cubicBezTo>
                  <a:pt x="2125101" y="-14967"/>
                  <a:pt x="2343418" y="45263"/>
                  <a:pt x="2510523" y="0"/>
                </a:cubicBezTo>
                <a:cubicBezTo>
                  <a:pt x="2677628" y="-45263"/>
                  <a:pt x="3037135" y="24656"/>
                  <a:pt x="3199250" y="0"/>
                </a:cubicBezTo>
                <a:cubicBezTo>
                  <a:pt x="3361365" y="-24656"/>
                  <a:pt x="3469901" y="44935"/>
                  <a:pt x="3621374" y="0"/>
                </a:cubicBezTo>
                <a:cubicBezTo>
                  <a:pt x="3772847" y="-44935"/>
                  <a:pt x="4147112" y="4326"/>
                  <a:pt x="4310101" y="0"/>
                </a:cubicBezTo>
                <a:cubicBezTo>
                  <a:pt x="4473090" y="-4326"/>
                  <a:pt x="4860910" y="67860"/>
                  <a:pt x="4998829" y="0"/>
                </a:cubicBezTo>
                <a:cubicBezTo>
                  <a:pt x="5136748" y="-67860"/>
                  <a:pt x="5352316" y="11542"/>
                  <a:pt x="5554254" y="0"/>
                </a:cubicBezTo>
                <a:cubicBezTo>
                  <a:pt x="5756192" y="-11542"/>
                  <a:pt x="6404435" y="78804"/>
                  <a:pt x="6665105" y="0"/>
                </a:cubicBezTo>
                <a:cubicBezTo>
                  <a:pt x="6692388" y="201437"/>
                  <a:pt x="6638624" y="289586"/>
                  <a:pt x="6665105" y="485587"/>
                </a:cubicBezTo>
                <a:cubicBezTo>
                  <a:pt x="6691586" y="681588"/>
                  <a:pt x="6646176" y="685993"/>
                  <a:pt x="6665105" y="851142"/>
                </a:cubicBezTo>
                <a:cubicBezTo>
                  <a:pt x="6684034" y="1016292"/>
                  <a:pt x="6655635" y="1285093"/>
                  <a:pt x="6665105" y="1396746"/>
                </a:cubicBezTo>
                <a:cubicBezTo>
                  <a:pt x="6674575" y="1508399"/>
                  <a:pt x="6624847" y="1691317"/>
                  <a:pt x="6665105" y="1942350"/>
                </a:cubicBezTo>
                <a:cubicBezTo>
                  <a:pt x="6705363" y="2193383"/>
                  <a:pt x="6605748" y="2326791"/>
                  <a:pt x="6665105" y="2487954"/>
                </a:cubicBezTo>
                <a:cubicBezTo>
                  <a:pt x="6724462" y="2649117"/>
                  <a:pt x="6629957" y="2839661"/>
                  <a:pt x="6665105" y="3093574"/>
                </a:cubicBezTo>
                <a:cubicBezTo>
                  <a:pt x="6700253" y="3347487"/>
                  <a:pt x="6634398" y="3539431"/>
                  <a:pt x="6665105" y="3699195"/>
                </a:cubicBezTo>
                <a:cubicBezTo>
                  <a:pt x="6695812" y="3858959"/>
                  <a:pt x="6594871" y="4142079"/>
                  <a:pt x="6665105" y="4304815"/>
                </a:cubicBezTo>
                <a:cubicBezTo>
                  <a:pt x="6735339" y="4467551"/>
                  <a:pt x="6652126" y="4587941"/>
                  <a:pt x="6665105" y="4670369"/>
                </a:cubicBezTo>
                <a:cubicBezTo>
                  <a:pt x="6678084" y="4752797"/>
                  <a:pt x="6625317" y="4894094"/>
                  <a:pt x="6665105" y="5095941"/>
                </a:cubicBezTo>
                <a:cubicBezTo>
                  <a:pt x="6704893" y="5297788"/>
                  <a:pt x="6652243" y="5695009"/>
                  <a:pt x="6665105" y="6001643"/>
                </a:cubicBezTo>
                <a:cubicBezTo>
                  <a:pt x="6521140" y="6044706"/>
                  <a:pt x="6317091" y="5981821"/>
                  <a:pt x="6176331" y="6001643"/>
                </a:cubicBezTo>
                <a:cubicBezTo>
                  <a:pt x="6035571" y="6021465"/>
                  <a:pt x="5759321" y="5993445"/>
                  <a:pt x="5620905" y="6001643"/>
                </a:cubicBezTo>
                <a:cubicBezTo>
                  <a:pt x="5482489" y="6009841"/>
                  <a:pt x="5365106" y="6001487"/>
                  <a:pt x="5265433" y="6001643"/>
                </a:cubicBezTo>
                <a:cubicBezTo>
                  <a:pt x="5165760" y="6001799"/>
                  <a:pt x="5030564" y="5962304"/>
                  <a:pt x="4909961" y="6001643"/>
                </a:cubicBezTo>
                <a:cubicBezTo>
                  <a:pt x="4789358" y="6040982"/>
                  <a:pt x="4591142" y="5998241"/>
                  <a:pt x="4354535" y="6001643"/>
                </a:cubicBezTo>
                <a:cubicBezTo>
                  <a:pt x="4117928" y="6005045"/>
                  <a:pt x="4069489" y="5998131"/>
                  <a:pt x="3932412" y="6001643"/>
                </a:cubicBezTo>
                <a:cubicBezTo>
                  <a:pt x="3795335" y="6005155"/>
                  <a:pt x="3498265" y="5971027"/>
                  <a:pt x="3310335" y="6001643"/>
                </a:cubicBezTo>
                <a:cubicBezTo>
                  <a:pt x="3122405" y="6032259"/>
                  <a:pt x="2998080" y="5951884"/>
                  <a:pt x="2888212" y="6001643"/>
                </a:cubicBezTo>
                <a:cubicBezTo>
                  <a:pt x="2778344" y="6051402"/>
                  <a:pt x="2576169" y="5946862"/>
                  <a:pt x="2266136" y="6001643"/>
                </a:cubicBezTo>
                <a:cubicBezTo>
                  <a:pt x="1956103" y="6056424"/>
                  <a:pt x="2080609" y="5980076"/>
                  <a:pt x="1910663" y="6001643"/>
                </a:cubicBezTo>
                <a:cubicBezTo>
                  <a:pt x="1740717" y="6023210"/>
                  <a:pt x="1587331" y="5972019"/>
                  <a:pt x="1288587" y="6001643"/>
                </a:cubicBezTo>
                <a:cubicBezTo>
                  <a:pt x="989843" y="6031267"/>
                  <a:pt x="982063" y="5967844"/>
                  <a:pt x="866464" y="6001643"/>
                </a:cubicBezTo>
                <a:cubicBezTo>
                  <a:pt x="750865" y="6035442"/>
                  <a:pt x="639494" y="5985498"/>
                  <a:pt x="510991" y="6001643"/>
                </a:cubicBezTo>
                <a:cubicBezTo>
                  <a:pt x="382488" y="6017788"/>
                  <a:pt x="115526" y="5950904"/>
                  <a:pt x="0" y="6001643"/>
                </a:cubicBezTo>
                <a:cubicBezTo>
                  <a:pt x="-63614" y="5703654"/>
                  <a:pt x="5301" y="5656563"/>
                  <a:pt x="0" y="5396023"/>
                </a:cubicBezTo>
                <a:cubicBezTo>
                  <a:pt x="-5301" y="5135483"/>
                  <a:pt x="17234" y="5133462"/>
                  <a:pt x="0" y="4970452"/>
                </a:cubicBezTo>
                <a:cubicBezTo>
                  <a:pt x="-17234" y="4807442"/>
                  <a:pt x="18827" y="4719433"/>
                  <a:pt x="0" y="4604897"/>
                </a:cubicBezTo>
                <a:cubicBezTo>
                  <a:pt x="-18827" y="4490361"/>
                  <a:pt x="21824" y="4377073"/>
                  <a:pt x="0" y="4239342"/>
                </a:cubicBezTo>
                <a:cubicBezTo>
                  <a:pt x="-21824" y="4101612"/>
                  <a:pt x="17477" y="3840021"/>
                  <a:pt x="0" y="3633722"/>
                </a:cubicBezTo>
                <a:cubicBezTo>
                  <a:pt x="-17477" y="3427423"/>
                  <a:pt x="38420" y="3365354"/>
                  <a:pt x="0" y="3268167"/>
                </a:cubicBezTo>
                <a:cubicBezTo>
                  <a:pt x="-38420" y="3170980"/>
                  <a:pt x="59014" y="2844415"/>
                  <a:pt x="0" y="2722564"/>
                </a:cubicBezTo>
                <a:cubicBezTo>
                  <a:pt x="-59014" y="2600713"/>
                  <a:pt x="3738" y="2465417"/>
                  <a:pt x="0" y="2296992"/>
                </a:cubicBezTo>
                <a:cubicBezTo>
                  <a:pt x="-3738" y="2128567"/>
                  <a:pt x="31635" y="1927463"/>
                  <a:pt x="0" y="1751389"/>
                </a:cubicBezTo>
                <a:cubicBezTo>
                  <a:pt x="-31635" y="1575315"/>
                  <a:pt x="18804" y="1465985"/>
                  <a:pt x="0" y="1205785"/>
                </a:cubicBezTo>
                <a:cubicBezTo>
                  <a:pt x="-18804" y="945585"/>
                  <a:pt x="27054" y="850291"/>
                  <a:pt x="0" y="660181"/>
                </a:cubicBezTo>
                <a:cubicBezTo>
                  <a:pt x="-27054" y="470071"/>
                  <a:pt x="71891" y="259118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Z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io" panose="02000503000000000000" pitchFamily="2" charset="77"/>
              </a:rPr>
              <a:t>F</a:t>
            </a:r>
            <a:r>
              <a:rPr lang="en-ZA" sz="2400" b="1" dirty="0">
                <a:latin typeface="Antonio" panose="02000503000000000000" pitchFamily="2" charset="77"/>
              </a:rPr>
              <a:t>igure </a:t>
            </a:r>
            <a:r>
              <a:rPr lang="en-ZA" sz="2400" dirty="0">
                <a:latin typeface="Antonio" panose="02000503000000000000" pitchFamily="2" charset="77"/>
              </a:rPr>
              <a:t>out the facts</a:t>
            </a:r>
          </a:p>
          <a:p>
            <a:r>
              <a:rPr lang="en-Z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io" panose="02000503000000000000" pitchFamily="2" charset="77"/>
              </a:rPr>
              <a:t>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io" panose="02000503000000000000" pitchFamily="2" charset="77"/>
              </a:rPr>
              <a:t>eflect </a:t>
            </a:r>
            <a:r>
              <a:rPr lang="en-ZA" sz="2400" dirty="0">
                <a:latin typeface="Antonio" panose="02000503000000000000" pitchFamily="2" charset="77"/>
              </a:rPr>
              <a:t>on reality </a:t>
            </a:r>
          </a:p>
          <a:p>
            <a:r>
              <a:rPr lang="en-Z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io" panose="02000503000000000000" pitchFamily="2" charset="77"/>
              </a:rPr>
              <a:t>A</a:t>
            </a:r>
            <a:r>
              <a:rPr lang="en-ZA" sz="2400" b="1" dirty="0">
                <a:latin typeface="Antonio" panose="02000503000000000000" pitchFamily="2" charset="77"/>
              </a:rPr>
              <a:t>cknowledge</a:t>
            </a:r>
            <a:r>
              <a:rPr lang="en-ZA" sz="2400" dirty="0">
                <a:latin typeface="Antonio" panose="02000503000000000000" pitchFamily="2" charset="77"/>
              </a:rPr>
              <a:t> and challenge assumptions </a:t>
            </a:r>
          </a:p>
          <a:p>
            <a:r>
              <a:rPr lang="en-ZA" sz="7200" b="1" dirty="0">
                <a:latin typeface="Antonio" panose="02000503000000000000" pitchFamily="2" charset="77"/>
              </a:rPr>
              <a:t>M</a:t>
            </a:r>
            <a:r>
              <a:rPr lang="en-ZA" sz="2400" b="1" dirty="0">
                <a:latin typeface="Antonio" panose="02000503000000000000" pitchFamily="2" charset="77"/>
              </a:rPr>
              <a:t>aintain</a:t>
            </a:r>
            <a:r>
              <a:rPr lang="en-ZA" sz="2400" dirty="0">
                <a:latin typeface="Antonio" panose="02000503000000000000" pitchFamily="2" charset="77"/>
              </a:rPr>
              <a:t> an open mind</a:t>
            </a:r>
          </a:p>
          <a:p>
            <a:r>
              <a:rPr lang="en-ZA" sz="7200" b="1" dirty="0">
                <a:latin typeface="Antonio" panose="02000503000000000000" pitchFamily="2" charset="77"/>
              </a:rPr>
              <a:t>E</a:t>
            </a:r>
            <a:r>
              <a:rPr lang="en-ZA" sz="2400" b="1" dirty="0">
                <a:latin typeface="Antonio" panose="02000503000000000000" pitchFamily="2" charset="77"/>
              </a:rPr>
              <a:t>xpand </a:t>
            </a:r>
            <a:r>
              <a:rPr lang="en-ZA" sz="2400" dirty="0">
                <a:latin typeface="Antonio" panose="02000503000000000000" pitchFamily="2" charset="77"/>
              </a:rPr>
              <a:t>your experiences</a:t>
            </a:r>
          </a:p>
          <a:p>
            <a:endParaRPr lang="en-ZA" sz="2400" dirty="0">
              <a:latin typeface="Antonio" panose="02000503000000000000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C86405-72AF-4C99-908E-9EE525F2BB69}"/>
              </a:ext>
            </a:extLst>
          </p:cNvPr>
          <p:cNvSpPr/>
          <p:nvPr/>
        </p:nvSpPr>
        <p:spPr>
          <a:xfrm>
            <a:off x="1391920" y="246797"/>
            <a:ext cx="4737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400" dirty="0">
                <a:solidFill>
                  <a:schemeClr val="accent5"/>
                </a:solidFill>
                <a:latin typeface="Antonio" panose="02000503000000000000" pitchFamily="2" charset="77"/>
              </a:rPr>
              <a:t>Frame also stands for</a:t>
            </a:r>
            <a:endParaRPr lang="en-GB" sz="4400" dirty="0">
              <a:solidFill>
                <a:schemeClr val="accent5"/>
              </a:solidFill>
              <a:latin typeface="Antonio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98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B85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B85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035171" y="5489094"/>
            <a:ext cx="4580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46168BE-0293-4A7D-9CA0-91F1C589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Culture </a:t>
            </a: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93428B7-B52D-4774-ABEF-4D2EB1CF2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575" y="1027906"/>
            <a:ext cx="8012128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>
                <a:latin typeface="Antonio" panose="02000503000000000000" pitchFamily="2" charset="77"/>
              </a:rPr>
              <a:t>Culture is the glue that holds our societies together. </a:t>
            </a:r>
          </a:p>
          <a:p>
            <a:endParaRPr lang="en-ZA" dirty="0">
              <a:latin typeface="Antonio" panose="02000503000000000000" pitchFamily="2" charset="77"/>
            </a:endParaRPr>
          </a:p>
          <a:p>
            <a:endParaRPr lang="en-ZA" dirty="0">
              <a:latin typeface="Antonio" panose="02000503000000000000" pitchFamily="2" charset="77"/>
            </a:endParaRPr>
          </a:p>
          <a:p>
            <a:endParaRPr lang="en-ZA" dirty="0">
              <a:latin typeface="Antonio" panose="02000503000000000000" pitchFamily="2" charset="77"/>
            </a:endParaRPr>
          </a:p>
          <a:p>
            <a:endParaRPr lang="en-ZA" dirty="0">
              <a:latin typeface="Antonio" panose="02000503000000000000" pitchFamily="2" charset="77"/>
            </a:endParaRPr>
          </a:p>
          <a:p>
            <a:pPr marL="0" indent="0">
              <a:buNone/>
            </a:pPr>
            <a:endParaRPr lang="en-ZA" dirty="0">
              <a:latin typeface="Antonio" panose="02000503000000000000" pitchFamily="2" charset="77"/>
            </a:endParaRPr>
          </a:p>
          <a:p>
            <a:endParaRPr lang="en-GB" dirty="0">
              <a:latin typeface="Antonio" panose="02000503000000000000" pitchFamily="2" charset="77"/>
            </a:endParaRPr>
          </a:p>
        </p:txBody>
      </p:sp>
      <p:pic>
        <p:nvPicPr>
          <p:cNvPr id="5122" name="Picture 2" descr="Image result for glue clipart">
            <a:extLst>
              <a:ext uri="{FF2B5EF4-FFF2-40B4-BE49-F238E27FC236}">
                <a16:creationId xmlns:a16="http://schemas.microsoft.com/office/drawing/2014/main" xmlns="" id="{63752E56-1EBD-47E6-BAB6-9E4A36AB9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CBCBC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53" y="61636"/>
            <a:ext cx="1824325" cy="18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0317A6-8EE1-453E-9B0B-CF6C1C65F90B}"/>
              </a:ext>
            </a:extLst>
          </p:cNvPr>
          <p:cNvSpPr/>
          <p:nvPr/>
        </p:nvSpPr>
        <p:spPr>
          <a:xfrm>
            <a:off x="3754356" y="1800537"/>
            <a:ext cx="801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>
                <a:latin typeface="coffee+tea demo" panose="02000603000000000000" pitchFamily="2" charset="0"/>
                <a:ea typeface="coffee+tea demo" panose="02000603000000000000" pitchFamily="2" charset="0"/>
              </a:rPr>
              <a:t>But remember that culture is not fixed.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3D9F43E-407D-497B-8C29-28E47AF95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337976"/>
              </p:ext>
            </p:extLst>
          </p:nvPr>
        </p:nvGraphicFramePr>
        <p:xfrm>
          <a:off x="2896751" y="3274682"/>
          <a:ext cx="8869733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319123AD-5F94-49BC-B718-D6DE2E127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399155"/>
              </p:ext>
            </p:extLst>
          </p:nvPr>
        </p:nvGraphicFramePr>
        <p:xfrm>
          <a:off x="91085" y="2385312"/>
          <a:ext cx="5930124" cy="324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6406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6556CA-7C88-42FA-BFFC-03DA45182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7BFAA7-2541-4853-8619-90455487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D79E9D-DAB4-454A-8D8C-09EA58220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306517-72DD-416B-87A2-B28AD26C4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076556CA-7C88-42FA-BFFC-03DA4518209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A67BFAA7-2541-4853-8619-90455487D43C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CDD79E9D-DAB4-454A-8D8C-09EA5822077A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6F306517-72DD-416B-87A2-B28AD26C4BC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E2415E9-83A2-41D5-AF49-0473C6D9E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9AF020-8CEC-4534-B40D-A1211180F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82246C-2EE0-4019-8B74-BDDDD8F9E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36F5AF-9105-4DFD-B587-592F74A7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C14B2E-5D0B-4DCC-AE52-1BE185DD6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Graphic spid="2" grpId="0">
        <p:bldSub>
          <a:bldDgm bld="one"/>
        </p:bldSub>
      </p:bldGraphic>
      <p:bldGraphic spid="2" grpId="1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82F46B-D8DB-43C6-BB14-DA065B10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375" y="40640"/>
            <a:ext cx="10515600" cy="1325563"/>
          </a:xfrm>
        </p:spPr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Values </a:t>
            </a:r>
            <a:endParaRPr lang="en-GB" dirty="0">
              <a:latin typeface="Antonio" panose="02000503000000000000" pitchFamily="2" charset="77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0D9BB88-04BD-4B91-B9AC-915570521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564059"/>
              </p:ext>
            </p:extLst>
          </p:nvPr>
        </p:nvGraphicFramePr>
        <p:xfrm>
          <a:off x="577535" y="1324864"/>
          <a:ext cx="10515600" cy="5368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2539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5029F-8588-4688-9B43-65AFADD99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9C6AA2-30D4-4724-BD03-D48B9EDF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CC9175-9783-425D-9171-8A48A8B49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9DAEEE-29C2-46F9-BCB3-486CF97B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0F2069-10AD-4840-BE39-445532E07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7A862B-91EB-4F3B-80FA-F583A46D1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87DBD8-3DD0-4F48-9CFE-8004D986E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2F6A29-43D0-482F-BC79-6F0AFE27E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232A99-20B7-404E-A343-36FD22414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74C69-BAE7-48EC-843D-B39E11A74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28530-6DFC-4846-9EB9-8557876BD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A3490EB-F298-474F-BBD9-22FF6F557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590577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0931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48213-E4DE-4E3D-885C-F26033D5F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D725D5-56FD-4439-B6D1-62A566FDC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341329-95B5-4B63-985F-8EBCBD482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FC504D-9335-49BD-A9F3-CB1FB933E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FCEDC-038D-4997-861E-CC980A29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67" y="12207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133" dirty="0">
                <a:latin typeface="Antonio" panose="02000503000000000000" pitchFamily="2" charset="77"/>
              </a:rPr>
              <a:t>It is important to be aware of our culture and values so that we can avoid</a:t>
            </a:r>
            <a:r>
              <a:rPr lang="en-ZA" dirty="0">
                <a:latin typeface="Antonio" panose="02000503000000000000" pitchFamily="2" charset="77"/>
              </a:rPr>
              <a:t/>
            </a:r>
            <a:br>
              <a:rPr lang="en-ZA" dirty="0">
                <a:latin typeface="Antonio" panose="02000503000000000000" pitchFamily="2" charset="77"/>
              </a:rPr>
            </a:b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07D776-21DF-46FA-BEC4-910A43E0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8029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tonio" panose="02000503000000000000" pitchFamily="2" charset="77"/>
              </a:rPr>
              <a:t>BIAS</a:t>
            </a:r>
            <a:r>
              <a:rPr lang="en-ZA" sz="8000" b="0" dirty="0">
                <a:latin typeface="Antonio" panose="02000503000000000000" pitchFamily="2" charset="77"/>
              </a:rPr>
              <a:t> </a:t>
            </a:r>
            <a:endParaRPr lang="en-GB" sz="8000" b="0" dirty="0">
              <a:latin typeface="Antonio" panose="02000503000000000000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67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8F5F1-4F9E-41EF-A5A2-6148B16C3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ZA" dirty="0">
                <a:latin typeface="Antonio" panose="02000503000000000000" pitchFamily="2" charset="77"/>
              </a:rPr>
              <a:t>Bias </a:t>
            </a: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4AF0F4-D84C-41BE-959E-620187465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0" i="1" dirty="0">
                <a:latin typeface="coffee+tea demo" panose="02000603000000000000" pitchFamily="2" charset="0"/>
                <a:ea typeface="coffee+tea demo" panose="02000603000000000000" pitchFamily="2" charset="0"/>
              </a:rPr>
              <a:t>Bias is any opinion that influences a person’s thoughts, feelings or actions. Our biases are often shaped by factors like our upbringing, nationality, culture, </a:t>
            </a:r>
            <a:r>
              <a:rPr lang="en-ZA" b="0" i="1" dirty="0" smtClean="0">
                <a:latin typeface="coffee+tea demo" panose="02000603000000000000" pitchFamily="2" charset="0"/>
                <a:ea typeface="coffee+tea demo" panose="02000603000000000000" pitchFamily="2" charset="0"/>
              </a:rPr>
              <a:t/>
            </a:r>
            <a:br>
              <a:rPr lang="en-ZA" b="0" i="1" dirty="0" smtClean="0">
                <a:latin typeface="coffee+tea demo" panose="02000603000000000000" pitchFamily="2" charset="0"/>
                <a:ea typeface="coffee+tea demo" panose="02000603000000000000" pitchFamily="2" charset="0"/>
              </a:rPr>
            </a:br>
            <a:r>
              <a:rPr lang="en-ZA" b="0" i="1" dirty="0" smtClean="0">
                <a:latin typeface="coffee+tea demo" panose="02000603000000000000" pitchFamily="2" charset="0"/>
                <a:ea typeface="coffee+tea demo" panose="02000603000000000000" pitchFamily="2" charset="0"/>
              </a:rPr>
              <a:t>values </a:t>
            </a:r>
            <a:r>
              <a:rPr lang="en-ZA" b="0" i="1" dirty="0">
                <a:latin typeface="coffee+tea demo" panose="02000603000000000000" pitchFamily="2" charset="0"/>
                <a:ea typeface="coffee+tea demo" panose="02000603000000000000" pitchFamily="2" charset="0"/>
              </a:rPr>
              <a:t>and beliefs. </a:t>
            </a:r>
          </a:p>
          <a:p>
            <a:endParaRPr lang="en-GB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0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FAD18594-6488-4F65-B795-8ED86ABD9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656687"/>
              </p:ext>
            </p:extLst>
          </p:nvPr>
        </p:nvGraphicFramePr>
        <p:xfrm>
          <a:off x="431371" y="932723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280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915EB-6E5E-4F89-8CBD-5CFB4496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280ABE-834A-4661-A20C-D83378D00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D7CE8-34F7-4DDC-9600-464467C4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7052" y="297879"/>
            <a:ext cx="12192000" cy="1035373"/>
          </a:xfrm>
        </p:spPr>
        <p:txBody>
          <a:bodyPr>
            <a:normAutofit/>
          </a:bodyPr>
          <a:lstStyle/>
          <a:p>
            <a:r>
              <a:rPr lang="en-GB" dirty="0">
                <a:latin typeface="Antonio" panose="02000503000000000000" pitchFamily="2" charset="77"/>
              </a:rPr>
              <a:t>Bias is the foundation of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0B1651AD-B167-477C-A895-80F48A66DA8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r="19308"/>
          <a:stretch>
            <a:fillRect/>
          </a:stretch>
        </p:blipFill>
        <p:spPr>
          <a:xfrm>
            <a:off x="7632171" y="1746147"/>
            <a:ext cx="3264364" cy="2698739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xmlns="" id="{9B8357E4-CD0C-4843-8D08-05F709F10BD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501" y="1746147"/>
            <a:ext cx="3263900" cy="2653399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59A0EC50-FF72-4465-B159-93BE4AF720C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/>
          <a:srcRect l="9597" r="9597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4E346B-67A6-4B94-ACE6-E9017AE4ECAA}"/>
              </a:ext>
            </a:extLst>
          </p:cNvPr>
          <p:cNvSpPr txBox="1"/>
          <p:nvPr/>
        </p:nvSpPr>
        <p:spPr>
          <a:xfrm>
            <a:off x="1391478" y="4444886"/>
            <a:ext cx="283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ZA" sz="2400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Stereotyping </a:t>
            </a:r>
            <a:endParaRPr lang="en-GB" sz="2400" dirty="0">
              <a:solidFill>
                <a:srgbClr val="FF6600"/>
              </a:solidFill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F14240-7C2A-4EAB-B266-5EB79437B868}"/>
              </a:ext>
            </a:extLst>
          </p:cNvPr>
          <p:cNvSpPr txBox="1"/>
          <p:nvPr/>
        </p:nvSpPr>
        <p:spPr>
          <a:xfrm>
            <a:off x="4936426" y="4427332"/>
            <a:ext cx="283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ZA" sz="2400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Prejudice  </a:t>
            </a:r>
            <a:endParaRPr lang="en-GB" sz="2400" dirty="0">
              <a:solidFill>
                <a:srgbClr val="FF6600"/>
              </a:solidFill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3B3B0C-DA63-49A0-87BE-5E374E452953}"/>
              </a:ext>
            </a:extLst>
          </p:cNvPr>
          <p:cNvSpPr txBox="1"/>
          <p:nvPr/>
        </p:nvSpPr>
        <p:spPr>
          <a:xfrm>
            <a:off x="8084240" y="4444886"/>
            <a:ext cx="283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ZA" sz="2400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Discrimination </a:t>
            </a:r>
            <a:endParaRPr lang="en-GB" sz="2400" dirty="0">
              <a:solidFill>
                <a:srgbClr val="FF6600"/>
              </a:solidFill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59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F810D-014C-4CD4-8B08-2E0BD9B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432" y="365125"/>
            <a:ext cx="10515600" cy="1325563"/>
          </a:xfrm>
        </p:spPr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Stereotype </a:t>
            </a: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9BF143-B4FA-4FF5-9B75-65891F45C4F3}"/>
              </a:ext>
            </a:extLst>
          </p:cNvPr>
          <p:cNvSpPr/>
          <p:nvPr/>
        </p:nvSpPr>
        <p:spPr>
          <a:xfrm>
            <a:off x="239349" y="2049431"/>
            <a:ext cx="6764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latinLnBrk="1"/>
            <a:r>
              <a:rPr lang="en-ZA" sz="3200" dirty="0">
                <a:solidFill>
                  <a:srgbClr val="576868">
                    <a:lumMod val="75000"/>
                  </a:srgbClr>
                </a:solidFill>
                <a:latin typeface="Antonio" panose="02000503000000000000" pitchFamily="2" charset="77"/>
              </a:rPr>
              <a:t>A widely held fixed belief or image of a particular type of person or thing. It is </a:t>
            </a:r>
          </a:p>
          <a:p>
            <a:pPr algn="ctr" defTabSz="1219170" latinLnBrk="1"/>
            <a:r>
              <a:rPr lang="en-ZA" sz="3200" dirty="0">
                <a:solidFill>
                  <a:srgbClr val="576868">
                    <a:lumMod val="75000"/>
                  </a:srgbClr>
                </a:solidFill>
                <a:latin typeface="Antonio" panose="02000503000000000000" pitchFamily="2" charset="77"/>
              </a:rPr>
              <a:t>an over-generalised belief about a </a:t>
            </a:r>
          </a:p>
          <a:p>
            <a:pPr algn="ctr" defTabSz="1219170" latinLnBrk="1"/>
            <a:r>
              <a:rPr lang="en-ZA" sz="3200" dirty="0">
                <a:solidFill>
                  <a:srgbClr val="576868">
                    <a:lumMod val="75000"/>
                  </a:srgbClr>
                </a:solidFill>
                <a:latin typeface="Antonio" panose="02000503000000000000" pitchFamily="2" charset="77"/>
              </a:rPr>
              <a:t>category or group of people.  </a:t>
            </a:r>
            <a:endParaRPr lang="en-ZA" sz="2400" dirty="0">
              <a:solidFill>
                <a:srgbClr val="455673"/>
              </a:solidFill>
              <a:latin typeface="Antonio" panose="02000503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7A5AB7-7379-4D17-80F7-549B7EBD4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477" y="1188720"/>
            <a:ext cx="3585942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2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5|1.1|0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.4|1.4|0.8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2.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0.8"/>
</p:tagLst>
</file>

<file path=ppt/theme/theme1.xml><?xml version="1.0" encoding="utf-8"?>
<a:theme xmlns:a="http://schemas.openxmlformats.org/drawingml/2006/main" name="Theme introduction">
  <a:themeElements>
    <a:clrScheme name="Custom 21">
      <a:dk1>
        <a:srgbClr val="FF6600"/>
      </a:dk1>
      <a:lt1>
        <a:sysClr val="window" lastClr="FFFFFF"/>
      </a:lt1>
      <a:dk2>
        <a:srgbClr val="1F497D"/>
      </a:dk2>
      <a:lt2>
        <a:srgbClr val="EEECE1"/>
      </a:lt2>
      <a:accent1>
        <a:srgbClr val="FD9401"/>
      </a:accent1>
      <a:accent2>
        <a:srgbClr val="821EBA"/>
      </a:accent2>
      <a:accent3>
        <a:srgbClr val="B867E6"/>
      </a:accent3>
      <a:accent4>
        <a:srgbClr val="414E4E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Custom 1">
      <a:majorFont>
        <a:latin typeface="Bahnschrift SemiBold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introduction" id="{4A2390DA-0C57-4A4E-94B8-085B1C76D424}" vid="{7043B41D-7C81-405A-BA68-AAF6A21E2193}"/>
    </a:ext>
  </a:extLst>
</a:theme>
</file>

<file path=ppt/theme/theme2.xml><?xml version="1.0" encoding="utf-8"?>
<a:theme xmlns:a="http://schemas.openxmlformats.org/drawingml/2006/main" name="1_Theme introduction">
  <a:themeElements>
    <a:clrScheme name="Custom 21">
      <a:dk1>
        <a:srgbClr val="FF6600"/>
      </a:dk1>
      <a:lt1>
        <a:sysClr val="window" lastClr="FFFFFF"/>
      </a:lt1>
      <a:dk2>
        <a:srgbClr val="1F497D"/>
      </a:dk2>
      <a:lt2>
        <a:srgbClr val="EEECE1"/>
      </a:lt2>
      <a:accent1>
        <a:srgbClr val="FD9401"/>
      </a:accent1>
      <a:accent2>
        <a:srgbClr val="821EBA"/>
      </a:accent2>
      <a:accent3>
        <a:srgbClr val="B867E6"/>
      </a:accent3>
      <a:accent4>
        <a:srgbClr val="414E4E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Custom 1">
      <a:majorFont>
        <a:latin typeface="Bahnschrift SemiBold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introduction" id="{4A2390DA-0C57-4A4E-94B8-085B1C76D424}" vid="{7043B41D-7C81-405A-BA68-AAF6A21E219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E1A771B-C3C3-4303-AA83-ABC780796137}">
  <we:reference id="wa104379997" version="2.0.0.0" store="en-US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647</Words>
  <Application>Microsoft Macintosh PowerPoint</Application>
  <PresentationFormat>Custom</PresentationFormat>
  <Paragraphs>98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Theme introduction</vt:lpstr>
      <vt:lpstr>1_Theme introduction</vt:lpstr>
      <vt:lpstr>FRAME </vt:lpstr>
      <vt:lpstr>Culture </vt:lpstr>
      <vt:lpstr>Values </vt:lpstr>
      <vt:lpstr>PowerPoint Presentation</vt:lpstr>
      <vt:lpstr>It is important to be aware of our culture and values so that we can avoid </vt:lpstr>
      <vt:lpstr>Bias </vt:lpstr>
      <vt:lpstr>PowerPoint Presentation</vt:lpstr>
      <vt:lpstr>Bias is the foundation of</vt:lpstr>
      <vt:lpstr>Stereotype </vt:lpstr>
      <vt:lpstr>Prejudice </vt:lpstr>
      <vt:lpstr>Discrimination  </vt:lpstr>
      <vt:lpstr>Unconscious bias </vt:lpstr>
      <vt:lpstr>What forms unconscious bias?</vt:lpstr>
      <vt:lpstr>Our FRAME is created by:</vt:lpstr>
      <vt:lpstr>What can I do to challenge my own bias? </vt:lpstr>
      <vt:lpstr>How do we do this?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 </dc:title>
  <dc:creator>emma Delius</dc:creator>
  <cp:lastModifiedBy>Tracy</cp:lastModifiedBy>
  <cp:revision>13</cp:revision>
  <dcterms:created xsi:type="dcterms:W3CDTF">2020-03-03T11:25:57Z</dcterms:created>
  <dcterms:modified xsi:type="dcterms:W3CDTF">2021-02-03T14:48:23Z</dcterms:modified>
</cp:coreProperties>
</file>