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83" r:id="rId4"/>
    <p:sldId id="357" r:id="rId5"/>
    <p:sldId id="374" r:id="rId6"/>
    <p:sldId id="373" r:id="rId7"/>
    <p:sldId id="372" r:id="rId8"/>
    <p:sldId id="380" r:id="rId9"/>
    <p:sldId id="384" r:id="rId10"/>
    <p:sldId id="376" r:id="rId11"/>
    <p:sldId id="377" r:id="rId12"/>
    <p:sldId id="375" r:id="rId13"/>
    <p:sldId id="378" r:id="rId14"/>
    <p:sldId id="381" r:id="rId15"/>
    <p:sldId id="38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6FB"/>
    <a:srgbClr val="DFDFDF"/>
    <a:srgbClr val="EEF1F3"/>
    <a:srgbClr val="F3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571" autoAdjust="0"/>
    <p:restoredTop sz="93792" autoAdjust="0"/>
  </p:normalViewPr>
  <p:slideViewPr>
    <p:cSldViewPr snapToGrid="0">
      <p:cViewPr varScale="1">
        <p:scale>
          <a:sx n="124" d="100"/>
          <a:sy n="124" d="100"/>
        </p:scale>
        <p:origin x="20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EBF54-BC3C-415D-BB3A-FDB89A899410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CD16C4C-5987-4832-8F4F-6F346DF66764}">
      <dgm:prSet phldrT="[Text]"/>
      <dgm:spPr/>
      <dgm:t>
        <a:bodyPr/>
        <a:lstStyle/>
        <a:p>
          <a:r>
            <a:rPr lang="en-ZA" dirty="0">
              <a:latin typeface="coffee+tea demo" panose="02000603000000000000" pitchFamily="2" charset="0"/>
              <a:ea typeface="coffee+tea demo" panose="02000603000000000000" pitchFamily="2" charset="0"/>
            </a:rPr>
            <a:t>Attention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E773941F-8097-46A0-8A68-233A544DE73C}" type="parTrans" cxnId="{B30E9986-AC19-46CE-9370-31BD49F6838B}">
      <dgm:prSet/>
      <dgm:spPr/>
      <dgm:t>
        <a:bodyPr/>
        <a:lstStyle/>
        <a:p>
          <a:endParaRPr lang="en-GB"/>
        </a:p>
      </dgm:t>
    </dgm:pt>
    <dgm:pt modelId="{567F8B5C-BD26-4136-AE1B-CDCD5222D986}" type="sibTrans" cxnId="{B30E9986-AC19-46CE-9370-31BD49F6838B}">
      <dgm:prSet/>
      <dgm:spPr/>
      <dgm:t>
        <a:bodyPr/>
        <a:lstStyle/>
        <a:p>
          <a:endParaRPr lang="en-GB"/>
        </a:p>
      </dgm:t>
    </dgm:pt>
    <dgm:pt modelId="{4001A9BF-CBEF-4567-9C73-D0C4CC12D136}">
      <dgm:prSet/>
      <dgm:spPr/>
      <dgm:t>
        <a:bodyPr/>
        <a:lstStyle/>
        <a:p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Memory and learning </a:t>
          </a:r>
        </a:p>
      </dgm:t>
    </dgm:pt>
    <dgm:pt modelId="{D30D9F9A-790D-4588-A283-3F13AE418821}" type="parTrans" cxnId="{8EE7CFA3-73F5-4A08-A8F2-1E542C642F05}">
      <dgm:prSet/>
      <dgm:spPr/>
      <dgm:t>
        <a:bodyPr/>
        <a:lstStyle/>
        <a:p>
          <a:endParaRPr lang="en-GB"/>
        </a:p>
      </dgm:t>
    </dgm:pt>
    <dgm:pt modelId="{9804A049-9DE5-4E50-A77A-37A62F704B22}" type="sibTrans" cxnId="{8EE7CFA3-73F5-4A08-A8F2-1E542C642F05}">
      <dgm:prSet/>
      <dgm:spPr/>
      <dgm:t>
        <a:bodyPr/>
        <a:lstStyle/>
        <a:p>
          <a:endParaRPr lang="en-GB"/>
        </a:p>
      </dgm:t>
    </dgm:pt>
    <dgm:pt modelId="{A9B3C5DF-CDAB-44B6-B140-21E16AE1E5CF}">
      <dgm:prSet/>
      <dgm:spPr/>
      <dgm:t>
        <a:bodyPr/>
        <a:lstStyle/>
        <a:p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Decision-making</a:t>
          </a:r>
        </a:p>
      </dgm:t>
    </dgm:pt>
    <dgm:pt modelId="{F6601E08-5979-45D8-893B-CE9551AC6BE2}" type="parTrans" cxnId="{359DB0D5-B60B-41BE-929E-58124D28F5AB}">
      <dgm:prSet/>
      <dgm:spPr/>
      <dgm:t>
        <a:bodyPr/>
        <a:lstStyle/>
        <a:p>
          <a:endParaRPr lang="en-GB"/>
        </a:p>
      </dgm:t>
    </dgm:pt>
    <dgm:pt modelId="{E5248837-9D0D-48DF-B316-A33CFB33FF31}" type="sibTrans" cxnId="{359DB0D5-B60B-41BE-929E-58124D28F5AB}">
      <dgm:prSet/>
      <dgm:spPr/>
      <dgm:t>
        <a:bodyPr/>
        <a:lstStyle/>
        <a:p>
          <a:endParaRPr lang="en-GB"/>
        </a:p>
      </dgm:t>
    </dgm:pt>
    <dgm:pt modelId="{316E9C5A-7D6E-401C-8A3B-ECFD82CDD5DF}">
      <dgm:prSet/>
      <dgm:spPr/>
      <dgm:t>
        <a:bodyPr/>
        <a:lstStyle/>
        <a:p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Health</a:t>
          </a:r>
        </a:p>
      </dgm:t>
    </dgm:pt>
    <dgm:pt modelId="{5AE0B3C3-8F2B-4A9F-95D9-BEBD0A969965}" type="parTrans" cxnId="{07EFB998-A57B-49D7-9FEE-5860870600F0}">
      <dgm:prSet/>
      <dgm:spPr/>
      <dgm:t>
        <a:bodyPr/>
        <a:lstStyle/>
        <a:p>
          <a:endParaRPr lang="en-GB"/>
        </a:p>
      </dgm:t>
    </dgm:pt>
    <dgm:pt modelId="{9A204542-DE11-4E18-AAA8-BC97D76880A9}" type="sibTrans" cxnId="{07EFB998-A57B-49D7-9FEE-5860870600F0}">
      <dgm:prSet/>
      <dgm:spPr/>
      <dgm:t>
        <a:bodyPr/>
        <a:lstStyle/>
        <a:p>
          <a:endParaRPr lang="en-GB"/>
        </a:p>
      </dgm:t>
    </dgm:pt>
    <dgm:pt modelId="{B3FBD83D-6734-4505-B102-6BC8DE71D317}">
      <dgm:prSet/>
      <dgm:spPr/>
      <dgm:t>
        <a:bodyPr/>
        <a:lstStyle/>
        <a:p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Creativity</a:t>
          </a:r>
        </a:p>
      </dgm:t>
    </dgm:pt>
    <dgm:pt modelId="{81918CC6-31D5-4589-AC8C-DB8741ECD2D7}" type="parTrans" cxnId="{220AFBBE-72D6-4100-BA45-DF54A66C9C7D}">
      <dgm:prSet/>
      <dgm:spPr/>
      <dgm:t>
        <a:bodyPr/>
        <a:lstStyle/>
        <a:p>
          <a:endParaRPr lang="en-GB"/>
        </a:p>
      </dgm:t>
    </dgm:pt>
    <dgm:pt modelId="{D3ECB65E-AA91-4A53-852F-A75CFDFC63FE}" type="sibTrans" cxnId="{220AFBBE-72D6-4100-BA45-DF54A66C9C7D}">
      <dgm:prSet/>
      <dgm:spPr/>
      <dgm:t>
        <a:bodyPr/>
        <a:lstStyle/>
        <a:p>
          <a:endParaRPr lang="en-GB"/>
        </a:p>
      </dgm:t>
    </dgm:pt>
    <dgm:pt modelId="{4BD55C78-A453-47BE-B5CF-D574A4EC7408}">
      <dgm:prSet/>
      <dgm:spPr/>
      <dgm:t>
        <a:bodyPr/>
        <a:lstStyle/>
        <a:p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Ability to form and maintain healthy relationships</a:t>
          </a:r>
        </a:p>
      </dgm:t>
    </dgm:pt>
    <dgm:pt modelId="{914A6D59-8ED4-482D-9A01-228DA498A63C}" type="parTrans" cxnId="{93378C2E-FD0D-4F85-AD32-881DBA8E6D25}">
      <dgm:prSet/>
      <dgm:spPr/>
      <dgm:t>
        <a:bodyPr/>
        <a:lstStyle/>
        <a:p>
          <a:endParaRPr lang="en-GB"/>
        </a:p>
      </dgm:t>
    </dgm:pt>
    <dgm:pt modelId="{54A51D51-2D5D-4A72-A47F-1E01679B1369}" type="sibTrans" cxnId="{93378C2E-FD0D-4F85-AD32-881DBA8E6D25}">
      <dgm:prSet/>
      <dgm:spPr/>
      <dgm:t>
        <a:bodyPr/>
        <a:lstStyle/>
        <a:p>
          <a:endParaRPr lang="en-GB"/>
        </a:p>
      </dgm:t>
    </dgm:pt>
    <dgm:pt modelId="{352F7184-4400-4E20-B4C9-FFF70544CC6B}" type="pres">
      <dgm:prSet presAssocID="{CF2EBF54-BC3C-415D-BB3A-FDB89A899410}" presName="Name0" presStyleCnt="0">
        <dgm:presLayoutVars>
          <dgm:dir/>
          <dgm:resizeHandles val="exact"/>
        </dgm:presLayoutVars>
      </dgm:prSet>
      <dgm:spPr/>
    </dgm:pt>
    <dgm:pt modelId="{6209445C-7F4A-4AAE-93A0-5DC8C88DA7F8}" type="pres">
      <dgm:prSet presAssocID="{CCD16C4C-5987-4832-8F4F-6F346DF66764}" presName="composite" presStyleCnt="0"/>
      <dgm:spPr/>
    </dgm:pt>
    <dgm:pt modelId="{1369A528-3319-4A7F-89DC-8D36B13B8836}" type="pres">
      <dgm:prSet presAssocID="{CCD16C4C-5987-4832-8F4F-6F346DF66764}" presName="rect1" presStyleLbl="trAlignAcc1" presStyleIdx="0" presStyleCnt="6">
        <dgm:presLayoutVars>
          <dgm:bulletEnabled val="1"/>
        </dgm:presLayoutVars>
      </dgm:prSet>
      <dgm:spPr/>
    </dgm:pt>
    <dgm:pt modelId="{61E865C3-0DC8-4755-A8EB-55A29AD1B2C6}" type="pres">
      <dgm:prSet presAssocID="{CCD16C4C-5987-4832-8F4F-6F346DF66764}" presName="rect2" presStyleLbl="fgImgPlace1" presStyleIdx="0" presStyleCnt="6" custScaleX="116754" custScaleY="77241" custLinFactNeighborX="-94153" custLinFactNeighborY="591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E5A528B-EF54-4938-BF10-C94BE2A06B78}" type="pres">
      <dgm:prSet presAssocID="{567F8B5C-BD26-4136-AE1B-CDCD5222D986}" presName="sibTrans" presStyleCnt="0"/>
      <dgm:spPr/>
    </dgm:pt>
    <dgm:pt modelId="{692AC560-5756-48E8-989E-D72EE985B851}" type="pres">
      <dgm:prSet presAssocID="{4001A9BF-CBEF-4567-9C73-D0C4CC12D136}" presName="composite" presStyleCnt="0"/>
      <dgm:spPr/>
    </dgm:pt>
    <dgm:pt modelId="{28FA3372-81FF-4F25-A903-091EBF671B32}" type="pres">
      <dgm:prSet presAssocID="{4001A9BF-CBEF-4567-9C73-D0C4CC12D136}" presName="rect1" presStyleLbl="trAlignAcc1" presStyleIdx="1" presStyleCnt="6">
        <dgm:presLayoutVars>
          <dgm:bulletEnabled val="1"/>
        </dgm:presLayoutVars>
      </dgm:prSet>
      <dgm:spPr/>
    </dgm:pt>
    <dgm:pt modelId="{5264FE38-C64F-4D23-BEC4-0F1AB2BD40AD}" type="pres">
      <dgm:prSet presAssocID="{4001A9BF-CBEF-4567-9C73-D0C4CC12D136}" presName="rect2" presStyleLbl="fgImgPlace1" presStyleIdx="1" presStyleCnt="6"/>
      <dgm:spPr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AC7FAB7-C826-4ADA-B3F4-344C236EB534}" type="pres">
      <dgm:prSet presAssocID="{9804A049-9DE5-4E50-A77A-37A62F704B22}" presName="sibTrans" presStyleCnt="0"/>
      <dgm:spPr/>
    </dgm:pt>
    <dgm:pt modelId="{0DC2C409-FBE3-4CA7-8FB1-C7A9E83790CB}" type="pres">
      <dgm:prSet presAssocID="{A9B3C5DF-CDAB-44B6-B140-21E16AE1E5CF}" presName="composite" presStyleCnt="0"/>
      <dgm:spPr/>
    </dgm:pt>
    <dgm:pt modelId="{2827B6A3-BDAA-4C0E-8BE9-3CD6A8A647C1}" type="pres">
      <dgm:prSet presAssocID="{A9B3C5DF-CDAB-44B6-B140-21E16AE1E5CF}" presName="rect1" presStyleLbl="trAlignAcc1" presStyleIdx="2" presStyleCnt="6">
        <dgm:presLayoutVars>
          <dgm:bulletEnabled val="1"/>
        </dgm:presLayoutVars>
      </dgm:prSet>
      <dgm:spPr/>
    </dgm:pt>
    <dgm:pt modelId="{B1E5F330-A97C-4BA8-9B3B-673F32B1BE42}" type="pres">
      <dgm:prSet presAssocID="{A9B3C5DF-CDAB-44B6-B140-21E16AE1E5CF}" presName="rect2" presStyleLbl="fgImgPlace1" presStyleIdx="2" presStyleCnt="6"/>
      <dgm:spPr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157744D1-39F3-43C7-AAA2-267080540242}" type="pres">
      <dgm:prSet presAssocID="{E5248837-9D0D-48DF-B316-A33CFB33FF31}" presName="sibTrans" presStyleCnt="0"/>
      <dgm:spPr/>
    </dgm:pt>
    <dgm:pt modelId="{46690B43-25C2-4CB3-B7FD-F06D5FDD6260}" type="pres">
      <dgm:prSet presAssocID="{316E9C5A-7D6E-401C-8A3B-ECFD82CDD5DF}" presName="composite" presStyleCnt="0"/>
      <dgm:spPr/>
    </dgm:pt>
    <dgm:pt modelId="{9C82ACC4-0568-409E-994A-396E882C5704}" type="pres">
      <dgm:prSet presAssocID="{316E9C5A-7D6E-401C-8A3B-ECFD82CDD5DF}" presName="rect1" presStyleLbl="trAlignAcc1" presStyleIdx="3" presStyleCnt="6">
        <dgm:presLayoutVars>
          <dgm:bulletEnabled val="1"/>
        </dgm:presLayoutVars>
      </dgm:prSet>
      <dgm:spPr/>
    </dgm:pt>
    <dgm:pt modelId="{4070DDEF-F94E-4E5D-90FD-F2EE8960E2A8}" type="pres">
      <dgm:prSet presAssocID="{316E9C5A-7D6E-401C-8A3B-ECFD82CDD5DF}" presName="rect2" presStyleLbl="fgImgPlace1" presStyleIdx="3" presStyleCnt="6"/>
      <dgm:spPr>
        <a:blipFill>
          <a:blip xmlns:r="http://schemas.openxmlformats.org/officeDocument/2006/relationships" r:embed="rId7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E2B9902-49AB-44C4-B643-B1785635ACBC}" type="pres">
      <dgm:prSet presAssocID="{9A204542-DE11-4E18-AAA8-BC97D76880A9}" presName="sibTrans" presStyleCnt="0"/>
      <dgm:spPr/>
    </dgm:pt>
    <dgm:pt modelId="{08892857-A5A1-4874-AE9F-E23C70FDDB8D}" type="pres">
      <dgm:prSet presAssocID="{B3FBD83D-6734-4505-B102-6BC8DE71D317}" presName="composite" presStyleCnt="0"/>
      <dgm:spPr/>
    </dgm:pt>
    <dgm:pt modelId="{AC208601-715F-4FE5-AADA-EFEA02338B12}" type="pres">
      <dgm:prSet presAssocID="{B3FBD83D-6734-4505-B102-6BC8DE71D317}" presName="rect1" presStyleLbl="trAlignAcc1" presStyleIdx="4" presStyleCnt="6">
        <dgm:presLayoutVars>
          <dgm:bulletEnabled val="1"/>
        </dgm:presLayoutVars>
      </dgm:prSet>
      <dgm:spPr/>
    </dgm:pt>
    <dgm:pt modelId="{CA3F714D-3A62-4139-868A-A676EE2A2AB4}" type="pres">
      <dgm:prSet presAssocID="{B3FBD83D-6734-4505-B102-6BC8DE71D317}" presName="rect2" presStyleLbl="fgImgPlace1" presStyleIdx="4" presStyleCnt="6"/>
      <dgm:spPr>
        <a:blipFill>
          <a:blip xmlns:r="http://schemas.openxmlformats.org/officeDocument/2006/relationships" r:embed="rId9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116DF9F7-AD7F-4D2A-8448-3356AF3E34BE}" type="pres">
      <dgm:prSet presAssocID="{D3ECB65E-AA91-4A53-852F-A75CFDFC63FE}" presName="sibTrans" presStyleCnt="0"/>
      <dgm:spPr/>
    </dgm:pt>
    <dgm:pt modelId="{68B37E25-7557-45DB-826A-3F0B6839D090}" type="pres">
      <dgm:prSet presAssocID="{4BD55C78-A453-47BE-B5CF-D574A4EC7408}" presName="composite" presStyleCnt="0"/>
      <dgm:spPr/>
    </dgm:pt>
    <dgm:pt modelId="{139D1045-D252-4D4E-9203-493A675C376A}" type="pres">
      <dgm:prSet presAssocID="{4BD55C78-A453-47BE-B5CF-D574A4EC7408}" presName="rect1" presStyleLbl="trAlignAcc1" presStyleIdx="5" presStyleCnt="6">
        <dgm:presLayoutVars>
          <dgm:bulletEnabled val="1"/>
        </dgm:presLayoutVars>
      </dgm:prSet>
      <dgm:spPr/>
    </dgm:pt>
    <dgm:pt modelId="{5682C73C-2B06-4C0F-A3A8-64E995C008E7}" type="pres">
      <dgm:prSet presAssocID="{4BD55C78-A453-47BE-B5CF-D574A4EC7408}" presName="rect2" presStyleLbl="fgImgPlace1" presStyleIdx="5" presStyleCnt="6"/>
      <dgm:spPr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</dgm:ptLst>
  <dgm:cxnLst>
    <dgm:cxn modelId="{2C2A3709-01FC-472B-984E-70F7BDE69A40}" type="presOf" srcId="{316E9C5A-7D6E-401C-8A3B-ECFD82CDD5DF}" destId="{9C82ACC4-0568-409E-994A-396E882C5704}" srcOrd="0" destOrd="0" presId="urn:microsoft.com/office/officeart/2008/layout/PictureStrips"/>
    <dgm:cxn modelId="{93378C2E-FD0D-4F85-AD32-881DBA8E6D25}" srcId="{CF2EBF54-BC3C-415D-BB3A-FDB89A899410}" destId="{4BD55C78-A453-47BE-B5CF-D574A4EC7408}" srcOrd="5" destOrd="0" parTransId="{914A6D59-8ED4-482D-9A01-228DA498A63C}" sibTransId="{54A51D51-2D5D-4A72-A47F-1E01679B1369}"/>
    <dgm:cxn modelId="{433CF33E-3531-491D-99A4-B3A48D96F213}" type="presOf" srcId="{CF2EBF54-BC3C-415D-BB3A-FDB89A899410}" destId="{352F7184-4400-4E20-B4C9-FFF70544CC6B}" srcOrd="0" destOrd="0" presId="urn:microsoft.com/office/officeart/2008/layout/PictureStrips"/>
    <dgm:cxn modelId="{3EB5AB5B-6789-49A9-9956-2E986F711318}" type="presOf" srcId="{A9B3C5DF-CDAB-44B6-B140-21E16AE1E5CF}" destId="{2827B6A3-BDAA-4C0E-8BE9-3CD6A8A647C1}" srcOrd="0" destOrd="0" presId="urn:microsoft.com/office/officeart/2008/layout/PictureStrips"/>
    <dgm:cxn modelId="{B5C37963-CA62-4B12-A770-A09CF4D65849}" type="presOf" srcId="{CCD16C4C-5987-4832-8F4F-6F346DF66764}" destId="{1369A528-3319-4A7F-89DC-8D36B13B8836}" srcOrd="0" destOrd="0" presId="urn:microsoft.com/office/officeart/2008/layout/PictureStrips"/>
    <dgm:cxn modelId="{9F86A765-A1F7-495D-8C2E-57C79240B28D}" type="presOf" srcId="{B3FBD83D-6734-4505-B102-6BC8DE71D317}" destId="{AC208601-715F-4FE5-AADA-EFEA02338B12}" srcOrd="0" destOrd="0" presId="urn:microsoft.com/office/officeart/2008/layout/PictureStrips"/>
    <dgm:cxn modelId="{B30E9986-AC19-46CE-9370-31BD49F6838B}" srcId="{CF2EBF54-BC3C-415D-BB3A-FDB89A899410}" destId="{CCD16C4C-5987-4832-8F4F-6F346DF66764}" srcOrd="0" destOrd="0" parTransId="{E773941F-8097-46A0-8A68-233A544DE73C}" sibTransId="{567F8B5C-BD26-4136-AE1B-CDCD5222D986}"/>
    <dgm:cxn modelId="{07EFB998-A57B-49D7-9FEE-5860870600F0}" srcId="{CF2EBF54-BC3C-415D-BB3A-FDB89A899410}" destId="{316E9C5A-7D6E-401C-8A3B-ECFD82CDD5DF}" srcOrd="3" destOrd="0" parTransId="{5AE0B3C3-8F2B-4A9F-95D9-BEBD0A969965}" sibTransId="{9A204542-DE11-4E18-AAA8-BC97D76880A9}"/>
    <dgm:cxn modelId="{8EE7CFA3-73F5-4A08-A8F2-1E542C642F05}" srcId="{CF2EBF54-BC3C-415D-BB3A-FDB89A899410}" destId="{4001A9BF-CBEF-4567-9C73-D0C4CC12D136}" srcOrd="1" destOrd="0" parTransId="{D30D9F9A-790D-4588-A283-3F13AE418821}" sibTransId="{9804A049-9DE5-4E50-A77A-37A62F704B22}"/>
    <dgm:cxn modelId="{31BCE0B3-5C08-4150-9B68-9676E8FFA551}" type="presOf" srcId="{4001A9BF-CBEF-4567-9C73-D0C4CC12D136}" destId="{28FA3372-81FF-4F25-A903-091EBF671B32}" srcOrd="0" destOrd="0" presId="urn:microsoft.com/office/officeart/2008/layout/PictureStrips"/>
    <dgm:cxn modelId="{220AFBBE-72D6-4100-BA45-DF54A66C9C7D}" srcId="{CF2EBF54-BC3C-415D-BB3A-FDB89A899410}" destId="{B3FBD83D-6734-4505-B102-6BC8DE71D317}" srcOrd="4" destOrd="0" parTransId="{81918CC6-31D5-4589-AC8C-DB8741ECD2D7}" sibTransId="{D3ECB65E-AA91-4A53-852F-A75CFDFC63FE}"/>
    <dgm:cxn modelId="{32E227C7-10B5-4A73-A5CE-B1503D801390}" type="presOf" srcId="{4BD55C78-A453-47BE-B5CF-D574A4EC7408}" destId="{139D1045-D252-4D4E-9203-493A675C376A}" srcOrd="0" destOrd="0" presId="urn:microsoft.com/office/officeart/2008/layout/PictureStrips"/>
    <dgm:cxn modelId="{359DB0D5-B60B-41BE-929E-58124D28F5AB}" srcId="{CF2EBF54-BC3C-415D-BB3A-FDB89A899410}" destId="{A9B3C5DF-CDAB-44B6-B140-21E16AE1E5CF}" srcOrd="2" destOrd="0" parTransId="{F6601E08-5979-45D8-893B-CE9551AC6BE2}" sibTransId="{E5248837-9D0D-48DF-B316-A33CFB33FF31}"/>
    <dgm:cxn modelId="{17FFCDE7-8A27-4F8B-BE01-ED4680C43DF2}" type="presParOf" srcId="{352F7184-4400-4E20-B4C9-FFF70544CC6B}" destId="{6209445C-7F4A-4AAE-93A0-5DC8C88DA7F8}" srcOrd="0" destOrd="0" presId="urn:microsoft.com/office/officeart/2008/layout/PictureStrips"/>
    <dgm:cxn modelId="{AC10E57B-8C46-4FDE-B07E-373C805A361B}" type="presParOf" srcId="{6209445C-7F4A-4AAE-93A0-5DC8C88DA7F8}" destId="{1369A528-3319-4A7F-89DC-8D36B13B8836}" srcOrd="0" destOrd="0" presId="urn:microsoft.com/office/officeart/2008/layout/PictureStrips"/>
    <dgm:cxn modelId="{CB4B4C5F-6359-4B50-A202-6D13AC20377B}" type="presParOf" srcId="{6209445C-7F4A-4AAE-93A0-5DC8C88DA7F8}" destId="{61E865C3-0DC8-4755-A8EB-55A29AD1B2C6}" srcOrd="1" destOrd="0" presId="urn:microsoft.com/office/officeart/2008/layout/PictureStrips"/>
    <dgm:cxn modelId="{39A7D917-3D24-426A-BD38-0863E938C75B}" type="presParOf" srcId="{352F7184-4400-4E20-B4C9-FFF70544CC6B}" destId="{9E5A528B-EF54-4938-BF10-C94BE2A06B78}" srcOrd="1" destOrd="0" presId="urn:microsoft.com/office/officeart/2008/layout/PictureStrips"/>
    <dgm:cxn modelId="{DC9C5414-CC99-4C50-AA4A-5F70EC6E5BCD}" type="presParOf" srcId="{352F7184-4400-4E20-B4C9-FFF70544CC6B}" destId="{692AC560-5756-48E8-989E-D72EE985B851}" srcOrd="2" destOrd="0" presId="urn:microsoft.com/office/officeart/2008/layout/PictureStrips"/>
    <dgm:cxn modelId="{8C4E9447-84F5-474A-AC9B-D778FB4AA221}" type="presParOf" srcId="{692AC560-5756-48E8-989E-D72EE985B851}" destId="{28FA3372-81FF-4F25-A903-091EBF671B32}" srcOrd="0" destOrd="0" presId="urn:microsoft.com/office/officeart/2008/layout/PictureStrips"/>
    <dgm:cxn modelId="{80980F10-662D-4B1F-BC7F-3B2675D738FE}" type="presParOf" srcId="{692AC560-5756-48E8-989E-D72EE985B851}" destId="{5264FE38-C64F-4D23-BEC4-0F1AB2BD40AD}" srcOrd="1" destOrd="0" presId="urn:microsoft.com/office/officeart/2008/layout/PictureStrips"/>
    <dgm:cxn modelId="{615C040C-AE6D-42D4-89E5-E70D6FEE4016}" type="presParOf" srcId="{352F7184-4400-4E20-B4C9-FFF70544CC6B}" destId="{1AC7FAB7-C826-4ADA-B3F4-344C236EB534}" srcOrd="3" destOrd="0" presId="urn:microsoft.com/office/officeart/2008/layout/PictureStrips"/>
    <dgm:cxn modelId="{5CD343CA-62F1-4C02-A084-2C16CB723849}" type="presParOf" srcId="{352F7184-4400-4E20-B4C9-FFF70544CC6B}" destId="{0DC2C409-FBE3-4CA7-8FB1-C7A9E83790CB}" srcOrd="4" destOrd="0" presId="urn:microsoft.com/office/officeart/2008/layout/PictureStrips"/>
    <dgm:cxn modelId="{4C23453A-CCCC-4D4B-9FB7-ABC8FCB7739B}" type="presParOf" srcId="{0DC2C409-FBE3-4CA7-8FB1-C7A9E83790CB}" destId="{2827B6A3-BDAA-4C0E-8BE9-3CD6A8A647C1}" srcOrd="0" destOrd="0" presId="urn:microsoft.com/office/officeart/2008/layout/PictureStrips"/>
    <dgm:cxn modelId="{646B86FF-5162-4A15-9FED-7A819A29A32C}" type="presParOf" srcId="{0DC2C409-FBE3-4CA7-8FB1-C7A9E83790CB}" destId="{B1E5F330-A97C-4BA8-9B3B-673F32B1BE42}" srcOrd="1" destOrd="0" presId="urn:microsoft.com/office/officeart/2008/layout/PictureStrips"/>
    <dgm:cxn modelId="{1DD42419-4878-48A9-9C9F-765F2E35CB54}" type="presParOf" srcId="{352F7184-4400-4E20-B4C9-FFF70544CC6B}" destId="{157744D1-39F3-43C7-AAA2-267080540242}" srcOrd="5" destOrd="0" presId="urn:microsoft.com/office/officeart/2008/layout/PictureStrips"/>
    <dgm:cxn modelId="{4E0881F4-E5E0-4EA4-9D4A-8332AB91FA16}" type="presParOf" srcId="{352F7184-4400-4E20-B4C9-FFF70544CC6B}" destId="{46690B43-25C2-4CB3-B7FD-F06D5FDD6260}" srcOrd="6" destOrd="0" presId="urn:microsoft.com/office/officeart/2008/layout/PictureStrips"/>
    <dgm:cxn modelId="{25406E08-A84F-41B3-B713-BC8A07C6538E}" type="presParOf" srcId="{46690B43-25C2-4CB3-B7FD-F06D5FDD6260}" destId="{9C82ACC4-0568-409E-994A-396E882C5704}" srcOrd="0" destOrd="0" presId="urn:microsoft.com/office/officeart/2008/layout/PictureStrips"/>
    <dgm:cxn modelId="{5DBEA011-721B-434E-861F-64FD4BAFB466}" type="presParOf" srcId="{46690B43-25C2-4CB3-B7FD-F06D5FDD6260}" destId="{4070DDEF-F94E-4E5D-90FD-F2EE8960E2A8}" srcOrd="1" destOrd="0" presId="urn:microsoft.com/office/officeart/2008/layout/PictureStrips"/>
    <dgm:cxn modelId="{763849CD-C81C-4041-A2EF-2F26C9BB32C6}" type="presParOf" srcId="{352F7184-4400-4E20-B4C9-FFF70544CC6B}" destId="{AE2B9902-49AB-44C4-B643-B1785635ACBC}" srcOrd="7" destOrd="0" presId="urn:microsoft.com/office/officeart/2008/layout/PictureStrips"/>
    <dgm:cxn modelId="{8A34C80A-4D14-4ECA-A6CF-64962BDA1E00}" type="presParOf" srcId="{352F7184-4400-4E20-B4C9-FFF70544CC6B}" destId="{08892857-A5A1-4874-AE9F-E23C70FDDB8D}" srcOrd="8" destOrd="0" presId="urn:microsoft.com/office/officeart/2008/layout/PictureStrips"/>
    <dgm:cxn modelId="{0EB76FD0-4088-4A43-A03A-A1C5EC33ECF7}" type="presParOf" srcId="{08892857-A5A1-4874-AE9F-E23C70FDDB8D}" destId="{AC208601-715F-4FE5-AADA-EFEA02338B12}" srcOrd="0" destOrd="0" presId="urn:microsoft.com/office/officeart/2008/layout/PictureStrips"/>
    <dgm:cxn modelId="{7C2A5CDD-8C1F-445F-A0A9-37D2D230FF9C}" type="presParOf" srcId="{08892857-A5A1-4874-AE9F-E23C70FDDB8D}" destId="{CA3F714D-3A62-4139-868A-A676EE2A2AB4}" srcOrd="1" destOrd="0" presId="urn:microsoft.com/office/officeart/2008/layout/PictureStrips"/>
    <dgm:cxn modelId="{6E111415-7F28-4A72-8C00-4EC3F38E518A}" type="presParOf" srcId="{352F7184-4400-4E20-B4C9-FFF70544CC6B}" destId="{116DF9F7-AD7F-4D2A-8448-3356AF3E34BE}" srcOrd="9" destOrd="0" presId="urn:microsoft.com/office/officeart/2008/layout/PictureStrips"/>
    <dgm:cxn modelId="{AF770050-F103-4317-B599-7937CC706350}" type="presParOf" srcId="{352F7184-4400-4E20-B4C9-FFF70544CC6B}" destId="{68B37E25-7557-45DB-826A-3F0B6839D090}" srcOrd="10" destOrd="0" presId="urn:microsoft.com/office/officeart/2008/layout/PictureStrips"/>
    <dgm:cxn modelId="{F0A07873-20F1-4642-A675-AC8FF1175923}" type="presParOf" srcId="{68B37E25-7557-45DB-826A-3F0B6839D090}" destId="{139D1045-D252-4D4E-9203-493A675C376A}" srcOrd="0" destOrd="0" presId="urn:microsoft.com/office/officeart/2008/layout/PictureStrips"/>
    <dgm:cxn modelId="{616129E6-0E19-40FB-8A05-821706CB9F6A}" type="presParOf" srcId="{68B37E25-7557-45DB-826A-3F0B6839D090}" destId="{5682C73C-2B06-4C0F-A3A8-64E995C008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36623-B27B-471E-9CED-D8948C8827BB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46DB4BD-221A-4617-B875-101A54D1D801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accent2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Our emotions can hinder us when we let anger or despair overtake us. </a:t>
          </a:r>
        </a:p>
      </dgm:t>
    </dgm:pt>
    <dgm:pt modelId="{F407057C-2C75-4122-9356-E82D16AC252C}" type="sibTrans" cxnId="{6C98C9A2-F56F-4B32-B848-C23953D636FF}">
      <dgm:prSet/>
      <dgm:spPr/>
      <dgm:t>
        <a:bodyPr/>
        <a:lstStyle/>
        <a:p>
          <a:endParaRPr lang="en-GB"/>
        </a:p>
      </dgm:t>
    </dgm:pt>
    <dgm:pt modelId="{6730D306-D5CE-493B-A8C9-BEF86D4E305B}" type="parTrans" cxnId="{6C98C9A2-F56F-4B32-B848-C23953D636FF}">
      <dgm:prSet/>
      <dgm:spPr/>
      <dgm:t>
        <a:bodyPr/>
        <a:lstStyle/>
        <a:p>
          <a:endParaRPr lang="en-GB"/>
        </a:p>
      </dgm:t>
    </dgm:pt>
    <dgm:pt modelId="{990E6FFE-32BE-47D2-95D6-68EB18CEFFC3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n-GB" dirty="0">
              <a:latin typeface="coffee+tea demo" panose="02000603000000000000" pitchFamily="2" charset="0"/>
              <a:ea typeface="coffee+tea demo" panose="02000603000000000000" pitchFamily="2" charset="0"/>
            </a:rPr>
            <a:t>Sometimes we are hijacked by intense emotions,</a:t>
          </a:r>
          <a:r>
            <a:rPr lang="en-GB" dirty="0">
              <a:solidFill>
                <a:schemeClr val="accent2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</a:t>
          </a:r>
          <a:r>
            <a:rPr lang="en-GB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ffee+tea demo" panose="02000603000000000000" pitchFamily="2" charset="0"/>
              <a:ea typeface="coffee+tea demo" panose="02000603000000000000" pitchFamily="2" charset="0"/>
            </a:rPr>
            <a:t>espe</a:t>
          </a:r>
          <a:r>
            <a:rPr lang="en-GB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ffee+tea demo" panose="02000603000000000000" pitchFamily="2" charset="0"/>
              <a:ea typeface="coffee+tea demo" panose="02000603000000000000" pitchFamily="2" charset="0"/>
            </a:rPr>
            <a:t>cially unpleasant ones, such as:</a:t>
          </a:r>
          <a:endParaRPr lang="en-GB" dirty="0">
            <a:solidFill>
              <a:schemeClr val="bg1"/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13381562-9FD6-4084-9B66-4E1C83702470}" type="sibTrans" cxnId="{78F294A8-5677-4804-A8FD-A73C003D17EE}">
      <dgm:prSet/>
      <dgm:spPr/>
      <dgm:t>
        <a:bodyPr/>
        <a:lstStyle/>
        <a:p>
          <a:endParaRPr lang="en-GB"/>
        </a:p>
      </dgm:t>
    </dgm:pt>
    <dgm:pt modelId="{B41A131D-874A-45AC-8D0C-D018152D85D9}" type="parTrans" cxnId="{78F294A8-5677-4804-A8FD-A73C003D17EE}">
      <dgm:prSet/>
      <dgm:spPr/>
      <dgm:t>
        <a:bodyPr/>
        <a:lstStyle/>
        <a:p>
          <a:endParaRPr lang="en-GB"/>
        </a:p>
      </dgm:t>
    </dgm:pt>
    <dgm:pt modelId="{F1436ED4-7D31-498C-BE6A-DC3583B79164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anger</a:t>
          </a:r>
        </a:p>
      </dgm:t>
    </dgm:pt>
    <dgm:pt modelId="{27D0544D-CFD0-4CAF-806F-CA650CD5D831}" type="sibTrans" cxnId="{8F6B7731-AD6D-4380-AD00-244D33FBA33B}">
      <dgm:prSet/>
      <dgm:spPr/>
      <dgm:t>
        <a:bodyPr/>
        <a:lstStyle/>
        <a:p>
          <a:endParaRPr lang="en-GB"/>
        </a:p>
      </dgm:t>
    </dgm:pt>
    <dgm:pt modelId="{8CEE3797-2152-4C62-92F5-ED9106DACE56}" type="parTrans" cxnId="{8F6B7731-AD6D-4380-AD00-244D33FBA33B}">
      <dgm:prSet/>
      <dgm:spPr/>
      <dgm:t>
        <a:bodyPr/>
        <a:lstStyle/>
        <a:p>
          <a:endParaRPr lang="en-GB"/>
        </a:p>
      </dgm:t>
    </dgm:pt>
    <dgm:pt modelId="{D4BD4E03-CBAD-4CAB-821F-A76DFA3E7E38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despair</a:t>
          </a:r>
        </a:p>
      </dgm:t>
    </dgm:pt>
    <dgm:pt modelId="{B85BB5C1-6272-492B-B3B6-3914279079A5}" type="sibTrans" cxnId="{B9D7FB8C-97A6-455D-B0CE-B0C9BDD76A68}">
      <dgm:prSet/>
      <dgm:spPr/>
      <dgm:t>
        <a:bodyPr/>
        <a:lstStyle/>
        <a:p>
          <a:endParaRPr lang="en-GB"/>
        </a:p>
      </dgm:t>
    </dgm:pt>
    <dgm:pt modelId="{3C8CF510-626F-4F45-8B00-E97520E4ED9A}" type="parTrans" cxnId="{B9D7FB8C-97A6-455D-B0CE-B0C9BDD76A68}">
      <dgm:prSet/>
      <dgm:spPr/>
      <dgm:t>
        <a:bodyPr/>
        <a:lstStyle/>
        <a:p>
          <a:endParaRPr lang="en-GB"/>
        </a:p>
      </dgm:t>
    </dgm:pt>
    <dgm:pt modelId="{B45CA5CD-3D62-4F87-8FB6-428835E12CE0}">
      <dgm:prSet phldrT="[Text]"/>
      <dgm:spPr/>
      <dgm:t>
        <a:bodyPr/>
        <a:lstStyle/>
        <a:p>
          <a:r>
            <a:rPr lang="en-ZA" sz="3600" dirty="0">
              <a:latin typeface="coffee+tea demo" panose="02000603000000000000" pitchFamily="2" charset="0"/>
              <a:ea typeface="coffee+tea demo" panose="02000603000000000000" pitchFamily="2" charset="0"/>
            </a:rPr>
            <a:t>Emotions can help us feel safe and content.  </a:t>
          </a:r>
          <a:endParaRPr lang="en-GB" sz="3600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7D103719-A2CC-402E-B4EF-EA99072061DC}" type="parTrans" cxnId="{D5D4B632-4D02-4E17-B1C4-2D3CA9C9B69A}">
      <dgm:prSet/>
      <dgm:spPr/>
      <dgm:t>
        <a:bodyPr/>
        <a:lstStyle/>
        <a:p>
          <a:endParaRPr lang="en-GB"/>
        </a:p>
      </dgm:t>
    </dgm:pt>
    <dgm:pt modelId="{F973C741-6DC9-4D2E-8282-A966CDD6BD37}" type="sibTrans" cxnId="{D5D4B632-4D02-4E17-B1C4-2D3CA9C9B69A}">
      <dgm:prSet/>
      <dgm:spPr/>
      <dgm:t>
        <a:bodyPr/>
        <a:lstStyle/>
        <a:p>
          <a:endParaRPr lang="en-GB"/>
        </a:p>
      </dgm:t>
    </dgm:pt>
    <dgm:pt modelId="{D169E724-D83F-44BD-BD6C-9D443B5A27EF}">
      <dgm:prSet phldrT="[Text]"/>
      <dgm:spPr/>
      <dgm:t>
        <a:bodyPr/>
        <a:lstStyle/>
        <a:p>
          <a:r>
            <a:rPr lang="en-ZA" sz="3600" dirty="0">
              <a:latin typeface="coffee+tea demo" panose="02000603000000000000" pitchFamily="2" charset="0"/>
              <a:ea typeface="coffee+tea demo" panose="02000603000000000000" pitchFamily="2" charset="0"/>
            </a:rPr>
            <a:t>All emotions have a part to play  in who we are. </a:t>
          </a:r>
          <a:endParaRPr lang="en-GB" sz="3600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22A639C6-B6DE-41CD-8897-04E89693F404}" type="parTrans" cxnId="{7AF55D67-D352-4C5F-95C0-C921D341AB75}">
      <dgm:prSet/>
      <dgm:spPr/>
      <dgm:t>
        <a:bodyPr/>
        <a:lstStyle/>
        <a:p>
          <a:endParaRPr lang="en-GB"/>
        </a:p>
      </dgm:t>
    </dgm:pt>
    <dgm:pt modelId="{38A525F1-92BF-489C-B3E7-7EFF5A0EF28D}" type="sibTrans" cxnId="{7AF55D67-D352-4C5F-95C0-C921D341AB75}">
      <dgm:prSet/>
      <dgm:spPr/>
      <dgm:t>
        <a:bodyPr/>
        <a:lstStyle/>
        <a:p>
          <a:endParaRPr lang="en-GB"/>
        </a:p>
      </dgm:t>
    </dgm:pt>
    <dgm:pt modelId="{C932FAAB-B294-354B-ADBA-6DC775EE5598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etc.</a:t>
          </a:r>
        </a:p>
      </dgm:t>
    </dgm:pt>
    <dgm:pt modelId="{04AA4F65-89E0-774B-B59E-6DE35BD482FF}" type="parTrans" cxnId="{13982FCF-AA61-CF42-AEE3-BF8ED734BD7A}">
      <dgm:prSet/>
      <dgm:spPr/>
      <dgm:t>
        <a:bodyPr/>
        <a:lstStyle/>
        <a:p>
          <a:endParaRPr lang="en-US"/>
        </a:p>
      </dgm:t>
    </dgm:pt>
    <dgm:pt modelId="{3C01F511-8DB3-064B-80A6-4FB9A7241737}" type="sibTrans" cxnId="{13982FCF-AA61-CF42-AEE3-BF8ED734BD7A}">
      <dgm:prSet/>
      <dgm:spPr/>
      <dgm:t>
        <a:bodyPr/>
        <a:lstStyle/>
        <a:p>
          <a:endParaRPr lang="en-US"/>
        </a:p>
      </dgm:t>
    </dgm:pt>
    <dgm:pt modelId="{837F6683-7093-4E54-B5BB-B7B67FAB8E95}" type="pres">
      <dgm:prSet presAssocID="{98436623-B27B-471E-9CED-D8948C8827BB}" presName="Name0" presStyleCnt="0">
        <dgm:presLayoutVars>
          <dgm:dir/>
          <dgm:resizeHandles val="exact"/>
        </dgm:presLayoutVars>
      </dgm:prSet>
      <dgm:spPr/>
    </dgm:pt>
    <dgm:pt modelId="{FB109312-BFBA-46E7-A9BB-5ADEC588FFEB}" type="pres">
      <dgm:prSet presAssocID="{D169E724-D83F-44BD-BD6C-9D443B5A27EF}" presName="node" presStyleLbl="node1" presStyleIdx="0" presStyleCnt="4">
        <dgm:presLayoutVars>
          <dgm:bulletEnabled val="1"/>
        </dgm:presLayoutVars>
      </dgm:prSet>
      <dgm:spPr/>
    </dgm:pt>
    <dgm:pt modelId="{73D5EF94-AD5A-4580-81FC-2836A785DB24}" type="pres">
      <dgm:prSet presAssocID="{38A525F1-92BF-489C-B3E7-7EFF5A0EF28D}" presName="sibTrans" presStyleCnt="0"/>
      <dgm:spPr/>
    </dgm:pt>
    <dgm:pt modelId="{67968E5F-FF16-4347-B4B0-F4DE7D81F634}" type="pres">
      <dgm:prSet presAssocID="{B45CA5CD-3D62-4F87-8FB6-428835E12CE0}" presName="node" presStyleLbl="node1" presStyleIdx="1" presStyleCnt="4">
        <dgm:presLayoutVars>
          <dgm:bulletEnabled val="1"/>
        </dgm:presLayoutVars>
      </dgm:prSet>
      <dgm:spPr/>
    </dgm:pt>
    <dgm:pt modelId="{FCFA3EFD-0523-4B79-8F22-DE0EECA26F51}" type="pres">
      <dgm:prSet presAssocID="{F973C741-6DC9-4D2E-8282-A966CDD6BD37}" presName="sibTrans" presStyleCnt="0"/>
      <dgm:spPr/>
    </dgm:pt>
    <dgm:pt modelId="{492143DE-4002-49BA-B797-9791B30EC66D}" type="pres">
      <dgm:prSet presAssocID="{990E6FFE-32BE-47D2-95D6-68EB18CEFFC3}" presName="node" presStyleLbl="node1" presStyleIdx="2" presStyleCnt="4">
        <dgm:presLayoutVars>
          <dgm:bulletEnabled val="1"/>
        </dgm:presLayoutVars>
      </dgm:prSet>
      <dgm:spPr/>
    </dgm:pt>
    <dgm:pt modelId="{418A58C0-4AE4-41E4-9925-974E6B41FE89}" type="pres">
      <dgm:prSet presAssocID="{13381562-9FD6-4084-9B66-4E1C83702470}" presName="sibTrans" presStyleCnt="0"/>
      <dgm:spPr/>
    </dgm:pt>
    <dgm:pt modelId="{B8FF6802-4E39-4244-A869-987C60646AA5}" type="pres">
      <dgm:prSet presAssocID="{D46DB4BD-221A-4617-B875-101A54D1D801}" presName="node" presStyleLbl="node1" presStyleIdx="3" presStyleCnt="4">
        <dgm:presLayoutVars>
          <dgm:bulletEnabled val="1"/>
        </dgm:presLayoutVars>
      </dgm:prSet>
      <dgm:spPr/>
    </dgm:pt>
  </dgm:ptLst>
  <dgm:cxnLst>
    <dgm:cxn modelId="{2CCA8B1F-A8EA-4D50-9CBF-46600E0DF284}" type="presOf" srcId="{D4BD4E03-CBAD-4CAB-821F-A76DFA3E7E38}" destId="{492143DE-4002-49BA-B797-9791B30EC66D}" srcOrd="0" destOrd="2" presId="urn:microsoft.com/office/officeart/2005/8/layout/hList6"/>
    <dgm:cxn modelId="{BEB02B26-B81C-2A4D-B194-BB9D8F88006A}" type="presOf" srcId="{C932FAAB-B294-354B-ADBA-6DC775EE5598}" destId="{492143DE-4002-49BA-B797-9791B30EC66D}" srcOrd="0" destOrd="3" presId="urn:microsoft.com/office/officeart/2005/8/layout/hList6"/>
    <dgm:cxn modelId="{8F6B7731-AD6D-4380-AD00-244D33FBA33B}" srcId="{990E6FFE-32BE-47D2-95D6-68EB18CEFFC3}" destId="{F1436ED4-7D31-498C-BE6A-DC3583B79164}" srcOrd="0" destOrd="0" parTransId="{8CEE3797-2152-4C62-92F5-ED9106DACE56}" sibTransId="{27D0544D-CFD0-4CAF-806F-CA650CD5D831}"/>
    <dgm:cxn modelId="{D5D4B632-4D02-4E17-B1C4-2D3CA9C9B69A}" srcId="{98436623-B27B-471E-9CED-D8948C8827BB}" destId="{B45CA5CD-3D62-4F87-8FB6-428835E12CE0}" srcOrd="1" destOrd="0" parTransId="{7D103719-A2CC-402E-B4EF-EA99072061DC}" sibTransId="{F973C741-6DC9-4D2E-8282-A966CDD6BD37}"/>
    <dgm:cxn modelId="{8161685D-6FE5-40FC-9D19-64EBF22BE6D0}" type="presOf" srcId="{D46DB4BD-221A-4617-B875-101A54D1D801}" destId="{B8FF6802-4E39-4244-A869-987C60646AA5}" srcOrd="0" destOrd="0" presId="urn:microsoft.com/office/officeart/2005/8/layout/hList6"/>
    <dgm:cxn modelId="{7AF55D67-D352-4C5F-95C0-C921D341AB75}" srcId="{98436623-B27B-471E-9CED-D8948C8827BB}" destId="{D169E724-D83F-44BD-BD6C-9D443B5A27EF}" srcOrd="0" destOrd="0" parTransId="{22A639C6-B6DE-41CD-8897-04E89693F404}" sibTransId="{38A525F1-92BF-489C-B3E7-7EFF5A0EF28D}"/>
    <dgm:cxn modelId="{A859016B-8E09-49E5-9CB9-7954CB168B5F}" type="presOf" srcId="{98436623-B27B-471E-9CED-D8948C8827BB}" destId="{837F6683-7093-4E54-B5BB-B7B67FAB8E95}" srcOrd="0" destOrd="0" presId="urn:microsoft.com/office/officeart/2005/8/layout/hList6"/>
    <dgm:cxn modelId="{3A5E5B81-AA4B-4BF0-B28F-A3E6E55422D3}" type="presOf" srcId="{B45CA5CD-3D62-4F87-8FB6-428835E12CE0}" destId="{67968E5F-FF16-4347-B4B0-F4DE7D81F634}" srcOrd="0" destOrd="0" presId="urn:microsoft.com/office/officeart/2005/8/layout/hList6"/>
    <dgm:cxn modelId="{B9D7FB8C-97A6-455D-B0CE-B0C9BDD76A68}" srcId="{990E6FFE-32BE-47D2-95D6-68EB18CEFFC3}" destId="{D4BD4E03-CBAD-4CAB-821F-A76DFA3E7E38}" srcOrd="1" destOrd="0" parTransId="{3C8CF510-626F-4F45-8B00-E97520E4ED9A}" sibTransId="{B85BB5C1-6272-492B-B3B6-3914279079A5}"/>
    <dgm:cxn modelId="{6C98C9A2-F56F-4B32-B848-C23953D636FF}" srcId="{98436623-B27B-471E-9CED-D8948C8827BB}" destId="{D46DB4BD-221A-4617-B875-101A54D1D801}" srcOrd="3" destOrd="0" parTransId="{6730D306-D5CE-493B-A8C9-BEF86D4E305B}" sibTransId="{F407057C-2C75-4122-9356-E82D16AC252C}"/>
    <dgm:cxn modelId="{84BBB4A4-E1BC-4775-B162-432A07FCD858}" type="presOf" srcId="{F1436ED4-7D31-498C-BE6A-DC3583B79164}" destId="{492143DE-4002-49BA-B797-9791B30EC66D}" srcOrd="0" destOrd="1" presId="urn:microsoft.com/office/officeart/2005/8/layout/hList6"/>
    <dgm:cxn modelId="{78F294A8-5677-4804-A8FD-A73C003D17EE}" srcId="{98436623-B27B-471E-9CED-D8948C8827BB}" destId="{990E6FFE-32BE-47D2-95D6-68EB18CEFFC3}" srcOrd="2" destOrd="0" parTransId="{B41A131D-874A-45AC-8D0C-D018152D85D9}" sibTransId="{13381562-9FD6-4084-9B66-4E1C83702470}"/>
    <dgm:cxn modelId="{F3B023B0-E690-448A-8FC5-478E3EE0A1CD}" type="presOf" srcId="{D169E724-D83F-44BD-BD6C-9D443B5A27EF}" destId="{FB109312-BFBA-46E7-A9BB-5ADEC588FFEB}" srcOrd="0" destOrd="0" presId="urn:microsoft.com/office/officeart/2005/8/layout/hList6"/>
    <dgm:cxn modelId="{1D693BC4-8657-46F1-8004-D6B7D7645B2C}" type="presOf" srcId="{990E6FFE-32BE-47D2-95D6-68EB18CEFFC3}" destId="{492143DE-4002-49BA-B797-9791B30EC66D}" srcOrd="0" destOrd="0" presId="urn:microsoft.com/office/officeart/2005/8/layout/hList6"/>
    <dgm:cxn modelId="{13982FCF-AA61-CF42-AEE3-BF8ED734BD7A}" srcId="{990E6FFE-32BE-47D2-95D6-68EB18CEFFC3}" destId="{C932FAAB-B294-354B-ADBA-6DC775EE5598}" srcOrd="2" destOrd="0" parTransId="{04AA4F65-89E0-774B-B59E-6DE35BD482FF}" sibTransId="{3C01F511-8DB3-064B-80A6-4FB9A7241737}"/>
    <dgm:cxn modelId="{F3661CE1-6557-452E-8C49-6019C913723D}" type="presParOf" srcId="{837F6683-7093-4E54-B5BB-B7B67FAB8E95}" destId="{FB109312-BFBA-46E7-A9BB-5ADEC588FFEB}" srcOrd="0" destOrd="0" presId="urn:microsoft.com/office/officeart/2005/8/layout/hList6"/>
    <dgm:cxn modelId="{BF47CE29-EA1A-4C85-96CE-EEEBD0B48CCF}" type="presParOf" srcId="{837F6683-7093-4E54-B5BB-B7B67FAB8E95}" destId="{73D5EF94-AD5A-4580-81FC-2836A785DB24}" srcOrd="1" destOrd="0" presId="urn:microsoft.com/office/officeart/2005/8/layout/hList6"/>
    <dgm:cxn modelId="{992BA421-673D-4411-9720-02419E7D45B2}" type="presParOf" srcId="{837F6683-7093-4E54-B5BB-B7B67FAB8E95}" destId="{67968E5F-FF16-4347-B4B0-F4DE7D81F634}" srcOrd="2" destOrd="0" presId="urn:microsoft.com/office/officeart/2005/8/layout/hList6"/>
    <dgm:cxn modelId="{00EA081D-73E7-4E8E-BAA1-5B017AF4DC3D}" type="presParOf" srcId="{837F6683-7093-4E54-B5BB-B7B67FAB8E95}" destId="{FCFA3EFD-0523-4B79-8F22-DE0EECA26F51}" srcOrd="3" destOrd="0" presId="urn:microsoft.com/office/officeart/2005/8/layout/hList6"/>
    <dgm:cxn modelId="{D55138E4-6FAC-4769-A038-8E2BFC1BFA05}" type="presParOf" srcId="{837F6683-7093-4E54-B5BB-B7B67FAB8E95}" destId="{492143DE-4002-49BA-B797-9791B30EC66D}" srcOrd="4" destOrd="0" presId="urn:microsoft.com/office/officeart/2005/8/layout/hList6"/>
    <dgm:cxn modelId="{9718B082-A7C9-4549-A192-AF5786A70CA7}" type="presParOf" srcId="{837F6683-7093-4E54-B5BB-B7B67FAB8E95}" destId="{418A58C0-4AE4-41E4-9925-974E6B41FE89}" srcOrd="5" destOrd="0" presId="urn:microsoft.com/office/officeart/2005/8/layout/hList6"/>
    <dgm:cxn modelId="{27F7CBB5-8A3E-45BC-86D0-86422FE7F6D9}" type="presParOf" srcId="{837F6683-7093-4E54-B5BB-B7B67FAB8E95}" destId="{B8FF6802-4E39-4244-A869-987C60646AA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61840-6AC5-4E57-9BD6-3702BD7156FC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16C1C6-5C70-43F3-B6D6-F1D8237B3604}">
      <dgm:prSet/>
      <dgm:spPr/>
      <dgm:t>
        <a:bodyPr/>
        <a:lstStyle/>
        <a:p>
          <a:r>
            <a:rPr lang="en-ZA" dirty="0">
              <a:latin typeface="Antonio" panose="02000503000000000000" pitchFamily="2" charset="77"/>
            </a:rPr>
            <a:t>Recognise </a:t>
          </a:r>
          <a:endParaRPr lang="en-GB" dirty="0">
            <a:latin typeface="Antonio" panose="02000503000000000000" pitchFamily="2" charset="77"/>
          </a:endParaRPr>
        </a:p>
      </dgm:t>
    </dgm:pt>
    <dgm:pt modelId="{6BA13F05-2EA6-4090-8729-C21AC079308C}" type="parTrans" cxnId="{1075852E-E641-4704-9E8C-7D6765CE3491}">
      <dgm:prSet/>
      <dgm:spPr/>
      <dgm:t>
        <a:bodyPr/>
        <a:lstStyle/>
        <a:p>
          <a:endParaRPr lang="en-GB"/>
        </a:p>
      </dgm:t>
    </dgm:pt>
    <dgm:pt modelId="{1C3BB507-48D1-46CF-AFDF-FF5846310487}" type="sibTrans" cxnId="{1075852E-E641-4704-9E8C-7D6765CE3491}">
      <dgm:prSet/>
      <dgm:spPr/>
      <dgm:t>
        <a:bodyPr/>
        <a:lstStyle/>
        <a:p>
          <a:endParaRPr lang="en-GB"/>
        </a:p>
      </dgm:t>
    </dgm:pt>
    <dgm:pt modelId="{657A1EC4-C089-412D-BCD2-3E4EC91F19FC}">
      <dgm:prSet/>
      <dgm:spPr/>
      <dgm:t>
        <a:bodyPr/>
        <a:lstStyle/>
        <a:p>
          <a:pPr>
            <a:buClr>
              <a:schemeClr val="accent1"/>
            </a:buClr>
            <a:buSzPct val="124000"/>
            <a:buFont typeface="Webdings" panose="05030102010509060703" pitchFamily="18" charset="2"/>
            <a:buChar char=""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Identify and label the feeling: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9ADC350A-F5CF-4366-89AA-A3D24573A7C8}" type="parTrans" cxnId="{E1A92A9F-0B1D-4221-9CDC-83F8AEE4C8B8}">
      <dgm:prSet/>
      <dgm:spPr/>
      <dgm:t>
        <a:bodyPr/>
        <a:lstStyle/>
        <a:p>
          <a:endParaRPr lang="en-GB"/>
        </a:p>
      </dgm:t>
    </dgm:pt>
    <dgm:pt modelId="{156AFC45-26A0-44F2-8609-D6E01CD69C38}" type="sibTrans" cxnId="{E1A92A9F-0B1D-4221-9CDC-83F8AEE4C8B8}">
      <dgm:prSet/>
      <dgm:spPr/>
      <dgm:t>
        <a:bodyPr/>
        <a:lstStyle/>
        <a:p>
          <a:endParaRPr lang="en-GB"/>
        </a:p>
      </dgm:t>
    </dgm:pt>
    <dgm:pt modelId="{3149308F-AAF2-4130-A928-5D42EF579604}">
      <dgm:prSet/>
      <dgm:spPr/>
      <dgm:t>
        <a:bodyPr/>
        <a:lstStyle/>
        <a:p>
          <a:r>
            <a:rPr lang="en-ZA" b="0" dirty="0">
              <a:latin typeface="Antonio" panose="02000503000000000000" pitchFamily="2" charset="77"/>
            </a:rPr>
            <a:t>Regulate</a:t>
          </a:r>
          <a:endParaRPr lang="en-GB" b="0" dirty="0">
            <a:latin typeface="Antonio" panose="02000503000000000000" pitchFamily="2" charset="77"/>
          </a:endParaRPr>
        </a:p>
      </dgm:t>
    </dgm:pt>
    <dgm:pt modelId="{88B81ACF-96CA-4438-B154-6E3A10C98DFC}" type="parTrans" cxnId="{572B3960-99EF-46BE-8D3C-5727CA0196B5}">
      <dgm:prSet/>
      <dgm:spPr/>
      <dgm:t>
        <a:bodyPr/>
        <a:lstStyle/>
        <a:p>
          <a:endParaRPr lang="en-GB"/>
        </a:p>
      </dgm:t>
    </dgm:pt>
    <dgm:pt modelId="{9E0B9C24-74C0-430B-8DE1-6578BEA251C1}" type="sibTrans" cxnId="{572B3960-99EF-46BE-8D3C-5727CA0196B5}">
      <dgm:prSet/>
      <dgm:spPr/>
      <dgm:t>
        <a:bodyPr/>
        <a:lstStyle/>
        <a:p>
          <a:endParaRPr lang="en-GB"/>
        </a:p>
      </dgm:t>
    </dgm:pt>
    <dgm:pt modelId="{083804D2-B1EE-4445-A11A-0AEEC949A9C0}">
      <dgm:prSet/>
      <dgm:spPr/>
      <dgm:t>
        <a:bodyPr/>
        <a:lstStyle/>
        <a:p>
          <a:pPr algn="ctr">
            <a:buClr>
              <a:schemeClr val="accent1"/>
            </a:buClr>
            <a:buSzPct val="123000"/>
            <a:buFont typeface="Webdings" panose="05030102010509060703" pitchFamily="18" charset="2"/>
            <a:buNone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Find strategies to express  emotions in a way that is: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8BE492EE-BECA-4FF0-8E66-5342EDC0323F}" type="parTrans" cxnId="{BCBA87F7-2058-4075-8931-BC77BB4FE49E}">
      <dgm:prSet/>
      <dgm:spPr/>
      <dgm:t>
        <a:bodyPr/>
        <a:lstStyle/>
        <a:p>
          <a:endParaRPr lang="en-GB"/>
        </a:p>
      </dgm:t>
    </dgm:pt>
    <dgm:pt modelId="{F13D052A-B090-4148-B18A-481C98FA7823}" type="sibTrans" cxnId="{BCBA87F7-2058-4075-8931-BC77BB4FE49E}">
      <dgm:prSet/>
      <dgm:spPr/>
      <dgm:t>
        <a:bodyPr/>
        <a:lstStyle/>
        <a:p>
          <a:endParaRPr lang="en-GB"/>
        </a:p>
      </dgm:t>
    </dgm:pt>
    <dgm:pt modelId="{422221B5-FBA9-43C3-BF18-02B981F63C2E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What am I feeling?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24915AF1-BBB9-4955-A800-7EFEE4E5D86B}" type="parTrans" cxnId="{C1CC45E1-9ECC-40CD-9CE6-801F736F564B}">
      <dgm:prSet/>
      <dgm:spPr/>
      <dgm:t>
        <a:bodyPr/>
        <a:lstStyle/>
        <a:p>
          <a:endParaRPr lang="en-GB"/>
        </a:p>
      </dgm:t>
    </dgm:pt>
    <dgm:pt modelId="{54D76B7A-5B63-4E12-AC0C-9850754ACAE0}" type="sibTrans" cxnId="{C1CC45E1-9ECC-40CD-9CE6-801F736F564B}">
      <dgm:prSet/>
      <dgm:spPr/>
      <dgm:t>
        <a:bodyPr/>
        <a:lstStyle/>
        <a:p>
          <a:endParaRPr lang="en-GB"/>
        </a:p>
      </dgm:t>
    </dgm:pt>
    <dgm:pt modelId="{02ACC8E0-3F68-4734-8BFE-1BCA91FA1C2C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What made me feel this way?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25E88555-747D-4F58-8AF8-628BFB249A70}" type="parTrans" cxnId="{F6053C4E-D3F1-4AF2-B21C-7C33226BA87E}">
      <dgm:prSet/>
      <dgm:spPr/>
      <dgm:t>
        <a:bodyPr/>
        <a:lstStyle/>
        <a:p>
          <a:endParaRPr lang="en-GB"/>
        </a:p>
      </dgm:t>
    </dgm:pt>
    <dgm:pt modelId="{D9AE799D-819F-4391-8B51-D450716622A4}" type="sibTrans" cxnId="{F6053C4E-D3F1-4AF2-B21C-7C33226BA87E}">
      <dgm:prSet/>
      <dgm:spPr/>
      <dgm:t>
        <a:bodyPr/>
        <a:lstStyle/>
        <a:p>
          <a:endParaRPr lang="en-GB"/>
        </a:p>
      </dgm:t>
    </dgm:pt>
    <dgm:pt modelId="{6775408E-60A3-4E95-A119-D65E77EA577D}">
      <dgm:prSet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Authentic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6EB087FA-E07B-4829-96DF-13832DD30228}" type="parTrans" cxnId="{A60CEE75-B95C-42A2-8698-E6E2F7D2D963}">
      <dgm:prSet/>
      <dgm:spPr/>
      <dgm:t>
        <a:bodyPr/>
        <a:lstStyle/>
        <a:p>
          <a:endParaRPr lang="en-GB"/>
        </a:p>
      </dgm:t>
    </dgm:pt>
    <dgm:pt modelId="{7CA01494-AA19-4650-9D08-E8BAC57648DB}" type="sibTrans" cxnId="{A60CEE75-B95C-42A2-8698-E6E2F7D2D963}">
      <dgm:prSet/>
      <dgm:spPr/>
      <dgm:t>
        <a:bodyPr/>
        <a:lstStyle/>
        <a:p>
          <a:endParaRPr lang="en-GB"/>
        </a:p>
      </dgm:t>
    </dgm:pt>
    <dgm:pt modelId="{416DF329-3565-4285-AF42-6EB1D237ABA9}">
      <dgm:prSet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ZA" b="1" dirty="0">
              <a:latin typeface="coffee+tea demo" panose="02000603000000000000" pitchFamily="2" charset="0"/>
              <a:ea typeface="coffee+tea demo" panose="02000603000000000000" pitchFamily="2" charset="0"/>
            </a:rPr>
            <a:t>Appropriate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A701DFF4-4A1E-4A19-A706-08F79E616570}" type="parTrans" cxnId="{CF40DC91-9AB6-4100-B0EC-CCE59BBC6A68}">
      <dgm:prSet/>
      <dgm:spPr/>
      <dgm:t>
        <a:bodyPr/>
        <a:lstStyle/>
        <a:p>
          <a:endParaRPr lang="en-GB"/>
        </a:p>
      </dgm:t>
    </dgm:pt>
    <dgm:pt modelId="{B8CD8E16-1319-4BF0-8C95-8B7E0053CE82}" type="sibTrans" cxnId="{CF40DC91-9AB6-4100-B0EC-CCE59BBC6A68}">
      <dgm:prSet/>
      <dgm:spPr/>
      <dgm:t>
        <a:bodyPr/>
        <a:lstStyle/>
        <a:p>
          <a:endParaRPr lang="en-GB"/>
        </a:p>
      </dgm:t>
    </dgm:pt>
    <dgm:pt modelId="{EFACE3F5-773B-46A6-939F-8D20439D3F8D}">
      <dgm:prSet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en-ZA" dirty="0">
              <a:latin typeface="coffee+tea demo" panose="02000603000000000000" pitchFamily="2" charset="0"/>
              <a:ea typeface="coffee+tea demo" panose="02000603000000000000" pitchFamily="2" charset="0"/>
            </a:rPr>
            <a:t>&amp;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E1519729-4FFC-42F2-BFCF-F2A01EF48252}" type="parTrans" cxnId="{4AD697B3-CAB4-4601-95F5-E7634A3675F0}">
      <dgm:prSet/>
      <dgm:spPr/>
      <dgm:t>
        <a:bodyPr/>
        <a:lstStyle/>
        <a:p>
          <a:endParaRPr lang="en-GB"/>
        </a:p>
      </dgm:t>
    </dgm:pt>
    <dgm:pt modelId="{55634A64-DAD6-4287-8EE7-9228BC67446E}" type="sibTrans" cxnId="{4AD697B3-CAB4-4601-95F5-E7634A3675F0}">
      <dgm:prSet/>
      <dgm:spPr/>
      <dgm:t>
        <a:bodyPr/>
        <a:lstStyle/>
        <a:p>
          <a:endParaRPr lang="en-GB"/>
        </a:p>
      </dgm:t>
    </dgm:pt>
    <dgm:pt modelId="{B01A3B6E-0795-4D50-9F97-61A296CC74EF}" type="pres">
      <dgm:prSet presAssocID="{3AA61840-6AC5-4E57-9BD6-3702BD7156F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CAB3EC1-8AD8-4472-B1E5-1942A9B1601C}" type="pres">
      <dgm:prSet presAssocID="{3149308F-AAF2-4130-A928-5D42EF579604}" presName="Accent2" presStyleCnt="0"/>
      <dgm:spPr/>
    </dgm:pt>
    <dgm:pt modelId="{3D01D576-33E1-4177-94CA-4517BE886EC2}" type="pres">
      <dgm:prSet presAssocID="{3149308F-AAF2-4130-A928-5D42EF579604}" presName="Accent" presStyleLbl="node1" presStyleIdx="0" presStyleCnt="2"/>
      <dgm:spPr/>
    </dgm:pt>
    <dgm:pt modelId="{E32D30BA-EB61-4056-9BAA-1C763FA21158}" type="pres">
      <dgm:prSet presAssocID="{3149308F-AAF2-4130-A928-5D42EF579604}" presName="ParentBackground2" presStyleCnt="0"/>
      <dgm:spPr/>
    </dgm:pt>
    <dgm:pt modelId="{F3223EDF-63ED-4D52-AB2E-E1A903594D76}" type="pres">
      <dgm:prSet presAssocID="{3149308F-AAF2-4130-A928-5D42EF579604}" presName="ParentBackground" presStyleLbl="fgAcc1" presStyleIdx="0" presStyleCnt="2"/>
      <dgm:spPr/>
    </dgm:pt>
    <dgm:pt modelId="{9B6E58E3-9FEE-48BA-B736-98EEF9F4BFD0}" type="pres">
      <dgm:prSet presAssocID="{3149308F-AAF2-4130-A928-5D42EF579604}" presName="Child2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13AC933-C68E-479B-9FCB-BD87FF267B77}" type="pres">
      <dgm:prSet presAssocID="{3149308F-AAF2-4130-A928-5D42EF579604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D7C74FB-D15B-4E4A-91A3-AA03F3C975C4}" type="pres">
      <dgm:prSet presAssocID="{4E16C1C6-5C70-43F3-B6D6-F1D8237B3604}" presName="Accent1" presStyleCnt="0"/>
      <dgm:spPr/>
    </dgm:pt>
    <dgm:pt modelId="{AC01B9C1-827C-4B79-A9C7-E588A4DEA230}" type="pres">
      <dgm:prSet presAssocID="{4E16C1C6-5C70-43F3-B6D6-F1D8237B3604}" presName="Accent" presStyleLbl="node1" presStyleIdx="1" presStyleCnt="2" custLinFactNeighborX="-32559"/>
      <dgm:spPr/>
    </dgm:pt>
    <dgm:pt modelId="{9E5F3471-4402-4C16-A2FD-7732ED836FBC}" type="pres">
      <dgm:prSet presAssocID="{4E16C1C6-5C70-43F3-B6D6-F1D8237B3604}" presName="ParentBackground1" presStyleCnt="0"/>
      <dgm:spPr/>
    </dgm:pt>
    <dgm:pt modelId="{C89A50D5-3BF2-4BE8-9A34-FE1B75DC7504}" type="pres">
      <dgm:prSet presAssocID="{4E16C1C6-5C70-43F3-B6D6-F1D8237B3604}" presName="ParentBackground" presStyleLbl="fgAcc1" presStyleIdx="1" presStyleCnt="2" custLinFactNeighborX="-49346"/>
      <dgm:spPr/>
    </dgm:pt>
    <dgm:pt modelId="{17F896BE-1DC5-4480-840C-0D13B0DCCD6A}" type="pres">
      <dgm:prSet presAssocID="{4E16C1C6-5C70-43F3-B6D6-F1D8237B3604}" presName="Child1" presStyleLbl="revTx" presStyleIdx="1" presStyleCnt="2" custScaleX="163127" custLinFactNeighborX="-49003" custLinFactNeighborY="-4540">
        <dgm:presLayoutVars>
          <dgm:chMax val="0"/>
          <dgm:chPref val="0"/>
          <dgm:bulletEnabled val="1"/>
        </dgm:presLayoutVars>
      </dgm:prSet>
      <dgm:spPr/>
    </dgm:pt>
    <dgm:pt modelId="{4B0898CC-0D24-4238-838D-06A23221DE86}" type="pres">
      <dgm:prSet presAssocID="{4E16C1C6-5C70-43F3-B6D6-F1D8237B3604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1618302-CEDF-4B44-88E4-4931DE8C7A40}" type="presOf" srcId="{3149308F-AAF2-4130-A928-5D42EF579604}" destId="{313AC933-C68E-479B-9FCB-BD87FF267B77}" srcOrd="1" destOrd="0" presId="urn:microsoft.com/office/officeart/2011/layout/CircleProcess"/>
    <dgm:cxn modelId="{6321070F-19FC-4DF9-9F0E-BD789EB03B79}" type="presOf" srcId="{4E16C1C6-5C70-43F3-B6D6-F1D8237B3604}" destId="{4B0898CC-0D24-4238-838D-06A23221DE86}" srcOrd="1" destOrd="0" presId="urn:microsoft.com/office/officeart/2011/layout/CircleProcess"/>
    <dgm:cxn modelId="{FC3F8314-3710-418D-AA63-1AE5939873FC}" type="presOf" srcId="{422221B5-FBA9-43C3-BF18-02B981F63C2E}" destId="{17F896BE-1DC5-4480-840C-0D13B0DCCD6A}" srcOrd="0" destOrd="1" presId="urn:microsoft.com/office/officeart/2011/layout/CircleProcess"/>
    <dgm:cxn modelId="{15034019-A581-4F4F-8C27-6F29E5582B45}" type="presOf" srcId="{416DF329-3565-4285-AF42-6EB1D237ABA9}" destId="{9B6E58E3-9FEE-48BA-B736-98EEF9F4BFD0}" srcOrd="0" destOrd="3" presId="urn:microsoft.com/office/officeart/2011/layout/CircleProcess"/>
    <dgm:cxn modelId="{D6925320-63E6-4904-B77F-0118FE8941C3}" type="presOf" srcId="{4E16C1C6-5C70-43F3-B6D6-F1D8237B3604}" destId="{C89A50D5-3BF2-4BE8-9A34-FE1B75DC7504}" srcOrd="0" destOrd="0" presId="urn:microsoft.com/office/officeart/2011/layout/CircleProcess"/>
    <dgm:cxn modelId="{1075852E-E641-4704-9E8C-7D6765CE3491}" srcId="{3AA61840-6AC5-4E57-9BD6-3702BD7156FC}" destId="{4E16C1C6-5C70-43F3-B6D6-F1D8237B3604}" srcOrd="0" destOrd="0" parTransId="{6BA13F05-2EA6-4090-8729-C21AC079308C}" sibTransId="{1C3BB507-48D1-46CF-AFDF-FF5846310487}"/>
    <dgm:cxn modelId="{F6053C4E-D3F1-4AF2-B21C-7C33226BA87E}" srcId="{657A1EC4-C089-412D-BCD2-3E4EC91F19FC}" destId="{02ACC8E0-3F68-4734-8BFE-1BCA91FA1C2C}" srcOrd="1" destOrd="0" parTransId="{25E88555-747D-4F58-8AF8-628BFB249A70}" sibTransId="{D9AE799D-819F-4391-8B51-D450716622A4}"/>
    <dgm:cxn modelId="{EC06614E-07A7-45B6-80A9-EA768F7A31E6}" type="presOf" srcId="{3149308F-AAF2-4130-A928-5D42EF579604}" destId="{F3223EDF-63ED-4D52-AB2E-E1A903594D76}" srcOrd="0" destOrd="0" presId="urn:microsoft.com/office/officeart/2011/layout/CircleProcess"/>
    <dgm:cxn modelId="{572B3960-99EF-46BE-8D3C-5727CA0196B5}" srcId="{3AA61840-6AC5-4E57-9BD6-3702BD7156FC}" destId="{3149308F-AAF2-4130-A928-5D42EF579604}" srcOrd="1" destOrd="0" parTransId="{88B81ACF-96CA-4438-B154-6E3A10C98DFC}" sibTransId="{9E0B9C24-74C0-430B-8DE1-6578BEA251C1}"/>
    <dgm:cxn modelId="{A60CEE75-B95C-42A2-8698-E6E2F7D2D963}" srcId="{3149308F-AAF2-4130-A928-5D42EF579604}" destId="{6775408E-60A3-4E95-A119-D65E77EA577D}" srcOrd="1" destOrd="0" parTransId="{6EB087FA-E07B-4829-96DF-13832DD30228}" sibTransId="{7CA01494-AA19-4650-9D08-E8BAC57648DB}"/>
    <dgm:cxn modelId="{8AAB3C80-CC4A-4DBE-846C-9D895394E724}" type="presOf" srcId="{EFACE3F5-773B-46A6-939F-8D20439D3F8D}" destId="{9B6E58E3-9FEE-48BA-B736-98EEF9F4BFD0}" srcOrd="0" destOrd="2" presId="urn:microsoft.com/office/officeart/2011/layout/CircleProcess"/>
    <dgm:cxn modelId="{C6804D8B-E76F-4869-AF8B-C45C08B5017A}" type="presOf" srcId="{02ACC8E0-3F68-4734-8BFE-1BCA91FA1C2C}" destId="{17F896BE-1DC5-4480-840C-0D13B0DCCD6A}" srcOrd="0" destOrd="2" presId="urn:microsoft.com/office/officeart/2011/layout/CircleProcess"/>
    <dgm:cxn modelId="{CF40DC91-9AB6-4100-B0EC-CCE59BBC6A68}" srcId="{3149308F-AAF2-4130-A928-5D42EF579604}" destId="{416DF329-3565-4285-AF42-6EB1D237ABA9}" srcOrd="3" destOrd="0" parTransId="{A701DFF4-4A1E-4A19-A706-08F79E616570}" sibTransId="{B8CD8E16-1319-4BF0-8C95-8B7E0053CE82}"/>
    <dgm:cxn modelId="{E1A92A9F-0B1D-4221-9CDC-83F8AEE4C8B8}" srcId="{4E16C1C6-5C70-43F3-B6D6-F1D8237B3604}" destId="{657A1EC4-C089-412D-BCD2-3E4EC91F19FC}" srcOrd="0" destOrd="0" parTransId="{9ADC350A-F5CF-4366-89AA-A3D24573A7C8}" sibTransId="{156AFC45-26A0-44F2-8609-D6E01CD69C38}"/>
    <dgm:cxn modelId="{4AD697B3-CAB4-4601-95F5-E7634A3675F0}" srcId="{3149308F-AAF2-4130-A928-5D42EF579604}" destId="{EFACE3F5-773B-46A6-939F-8D20439D3F8D}" srcOrd="2" destOrd="0" parTransId="{E1519729-4FFC-42F2-BFCF-F2A01EF48252}" sibTransId="{55634A64-DAD6-4287-8EE7-9228BC67446E}"/>
    <dgm:cxn modelId="{CD8147C3-56AB-4420-A21F-C5967A21AD1E}" type="presOf" srcId="{6775408E-60A3-4E95-A119-D65E77EA577D}" destId="{9B6E58E3-9FEE-48BA-B736-98EEF9F4BFD0}" srcOrd="0" destOrd="1" presId="urn:microsoft.com/office/officeart/2011/layout/CircleProcess"/>
    <dgm:cxn modelId="{CBDC44D4-D063-4EA9-A57B-7BAA83661BDC}" type="presOf" srcId="{3AA61840-6AC5-4E57-9BD6-3702BD7156FC}" destId="{B01A3B6E-0795-4D50-9F97-61A296CC74EF}" srcOrd="0" destOrd="0" presId="urn:microsoft.com/office/officeart/2011/layout/CircleProcess"/>
    <dgm:cxn modelId="{30E171D5-E11B-470A-9087-AD6C6A3AC9ED}" type="presOf" srcId="{083804D2-B1EE-4445-A11A-0AEEC949A9C0}" destId="{9B6E58E3-9FEE-48BA-B736-98EEF9F4BFD0}" srcOrd="0" destOrd="0" presId="urn:microsoft.com/office/officeart/2011/layout/CircleProcess"/>
    <dgm:cxn modelId="{C1CC45E1-9ECC-40CD-9CE6-801F736F564B}" srcId="{657A1EC4-C089-412D-BCD2-3E4EC91F19FC}" destId="{422221B5-FBA9-43C3-BF18-02B981F63C2E}" srcOrd="0" destOrd="0" parTransId="{24915AF1-BBB9-4955-A800-7EFEE4E5D86B}" sibTransId="{54D76B7A-5B63-4E12-AC0C-9850754ACAE0}"/>
    <dgm:cxn modelId="{99F1C3F6-6FDD-4ED1-9C6A-0A9F51480F32}" type="presOf" srcId="{657A1EC4-C089-412D-BCD2-3E4EC91F19FC}" destId="{17F896BE-1DC5-4480-840C-0D13B0DCCD6A}" srcOrd="0" destOrd="0" presId="urn:microsoft.com/office/officeart/2011/layout/CircleProcess"/>
    <dgm:cxn modelId="{BCBA87F7-2058-4075-8931-BC77BB4FE49E}" srcId="{3149308F-AAF2-4130-A928-5D42EF579604}" destId="{083804D2-B1EE-4445-A11A-0AEEC949A9C0}" srcOrd="0" destOrd="0" parTransId="{8BE492EE-BECA-4FF0-8E66-5342EDC0323F}" sibTransId="{F13D052A-B090-4148-B18A-481C98FA7823}"/>
    <dgm:cxn modelId="{4623DC0D-AD4E-49CC-BF68-536C202636C5}" type="presParOf" srcId="{B01A3B6E-0795-4D50-9F97-61A296CC74EF}" destId="{6CAB3EC1-8AD8-4472-B1E5-1942A9B1601C}" srcOrd="0" destOrd="0" presId="urn:microsoft.com/office/officeart/2011/layout/CircleProcess"/>
    <dgm:cxn modelId="{A8342D0F-5CCB-4573-9645-BC7D89F9AB55}" type="presParOf" srcId="{6CAB3EC1-8AD8-4472-B1E5-1942A9B1601C}" destId="{3D01D576-33E1-4177-94CA-4517BE886EC2}" srcOrd="0" destOrd="0" presId="urn:microsoft.com/office/officeart/2011/layout/CircleProcess"/>
    <dgm:cxn modelId="{22A5E7EB-2D10-41C1-86BF-328AC3DFDCF3}" type="presParOf" srcId="{B01A3B6E-0795-4D50-9F97-61A296CC74EF}" destId="{E32D30BA-EB61-4056-9BAA-1C763FA21158}" srcOrd="1" destOrd="0" presId="urn:microsoft.com/office/officeart/2011/layout/CircleProcess"/>
    <dgm:cxn modelId="{846C58A0-ADA7-4FB8-BED7-1C08F3296593}" type="presParOf" srcId="{E32D30BA-EB61-4056-9BAA-1C763FA21158}" destId="{F3223EDF-63ED-4D52-AB2E-E1A903594D76}" srcOrd="0" destOrd="0" presId="urn:microsoft.com/office/officeart/2011/layout/CircleProcess"/>
    <dgm:cxn modelId="{51C8FB9B-BE71-4AD2-A699-5C79D92FFC77}" type="presParOf" srcId="{B01A3B6E-0795-4D50-9F97-61A296CC74EF}" destId="{9B6E58E3-9FEE-48BA-B736-98EEF9F4BFD0}" srcOrd="2" destOrd="0" presId="urn:microsoft.com/office/officeart/2011/layout/CircleProcess"/>
    <dgm:cxn modelId="{FB38FD2D-148A-46B3-B591-4629017E9297}" type="presParOf" srcId="{B01A3B6E-0795-4D50-9F97-61A296CC74EF}" destId="{313AC933-C68E-479B-9FCB-BD87FF267B77}" srcOrd="3" destOrd="0" presId="urn:microsoft.com/office/officeart/2011/layout/CircleProcess"/>
    <dgm:cxn modelId="{5E639093-E9AD-4839-9201-214DCBA4F9B7}" type="presParOf" srcId="{B01A3B6E-0795-4D50-9F97-61A296CC74EF}" destId="{6D7C74FB-D15B-4E4A-91A3-AA03F3C975C4}" srcOrd="4" destOrd="0" presId="urn:microsoft.com/office/officeart/2011/layout/CircleProcess"/>
    <dgm:cxn modelId="{6257F868-67CA-4E42-83A4-1D374DAF1F49}" type="presParOf" srcId="{6D7C74FB-D15B-4E4A-91A3-AA03F3C975C4}" destId="{AC01B9C1-827C-4B79-A9C7-E588A4DEA230}" srcOrd="0" destOrd="0" presId="urn:microsoft.com/office/officeart/2011/layout/CircleProcess"/>
    <dgm:cxn modelId="{7B9FA8F7-6292-4D30-88ED-BE515204EBE4}" type="presParOf" srcId="{B01A3B6E-0795-4D50-9F97-61A296CC74EF}" destId="{9E5F3471-4402-4C16-A2FD-7732ED836FBC}" srcOrd="5" destOrd="0" presId="urn:microsoft.com/office/officeart/2011/layout/CircleProcess"/>
    <dgm:cxn modelId="{D77B4ECF-8487-41D1-B243-9CD5FB756E42}" type="presParOf" srcId="{9E5F3471-4402-4C16-A2FD-7732ED836FBC}" destId="{C89A50D5-3BF2-4BE8-9A34-FE1B75DC7504}" srcOrd="0" destOrd="0" presId="urn:microsoft.com/office/officeart/2011/layout/CircleProcess"/>
    <dgm:cxn modelId="{3ABF2978-9762-4251-88B0-5668C0391D84}" type="presParOf" srcId="{B01A3B6E-0795-4D50-9F97-61A296CC74EF}" destId="{17F896BE-1DC5-4480-840C-0D13B0DCCD6A}" srcOrd="6" destOrd="0" presId="urn:microsoft.com/office/officeart/2011/layout/CircleProcess"/>
    <dgm:cxn modelId="{3161A021-1A15-4253-BBFB-98600A02E77C}" type="presParOf" srcId="{B01A3B6E-0795-4D50-9F97-61A296CC74EF}" destId="{4B0898CC-0D24-4238-838D-06A23221DE86}" srcOrd="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C8758-91A4-4E66-8352-AD953A9FDFC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0D61D7-D870-43A0-B47F-FBDC1108AADD}">
      <dgm:prSet phldrT="[Text]"/>
      <dgm:spPr/>
      <dgm:t>
        <a:bodyPr/>
        <a:lstStyle/>
        <a:p>
          <a:r>
            <a:rPr lang="en-ZA" dirty="0">
              <a:latin typeface="coffee+tea demo" panose="02000603000000000000" pitchFamily="2" charset="0"/>
              <a:ea typeface="coffee+tea demo" panose="02000603000000000000" pitchFamily="2" charset="0"/>
            </a:rPr>
            <a:t>Mood Index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EFB32699-CFB5-4382-9FAF-B549C1724B26}" type="parTrans" cxnId="{4CC7091C-C344-4B08-8203-D69111BEA26A}">
      <dgm:prSet/>
      <dgm:spPr/>
      <dgm:t>
        <a:bodyPr/>
        <a:lstStyle/>
        <a:p>
          <a:endParaRPr lang="en-GB"/>
        </a:p>
      </dgm:t>
    </dgm:pt>
    <dgm:pt modelId="{8674C448-9FAB-4BF7-BB01-36CE625B3834}" type="sibTrans" cxnId="{4CC7091C-C344-4B08-8203-D69111BEA26A}">
      <dgm:prSet/>
      <dgm:spPr/>
      <dgm:t>
        <a:bodyPr/>
        <a:lstStyle/>
        <a:p>
          <a:endParaRPr lang="en-GB"/>
        </a:p>
      </dgm:t>
    </dgm:pt>
    <dgm:pt modelId="{A5621A94-2376-463C-9D59-FCE34D96A589}">
      <dgm:prSet phldrT="[Text]"/>
      <dgm:spPr/>
      <dgm:t>
        <a:bodyPr/>
        <a:lstStyle/>
        <a:p>
          <a:r>
            <a:rPr lang="en-ZA" dirty="0">
              <a:latin typeface="coffee+tea demo" panose="02000603000000000000" pitchFamily="2" charset="0"/>
              <a:ea typeface="coffee+tea demo" panose="02000603000000000000" pitchFamily="2" charset="0"/>
            </a:rPr>
            <a:t>The RULER Approach </a:t>
          </a:r>
          <a:endParaRPr lang="en-GB" dirty="0">
            <a:latin typeface="coffee+tea demo" panose="02000603000000000000" pitchFamily="2" charset="0"/>
            <a:ea typeface="coffee+tea demo" panose="02000603000000000000" pitchFamily="2" charset="0"/>
          </a:endParaRPr>
        </a:p>
      </dgm:t>
    </dgm:pt>
    <dgm:pt modelId="{9723F83B-384C-4E35-A121-B32D898C9F8B}" type="parTrans" cxnId="{3B79E5B1-E3E9-4A17-99D0-1F65FA7D0B2A}">
      <dgm:prSet/>
      <dgm:spPr/>
      <dgm:t>
        <a:bodyPr/>
        <a:lstStyle/>
        <a:p>
          <a:endParaRPr lang="en-GB"/>
        </a:p>
      </dgm:t>
    </dgm:pt>
    <dgm:pt modelId="{E9640296-1AE1-4256-B791-208D12B3B52D}" type="sibTrans" cxnId="{3B79E5B1-E3E9-4A17-99D0-1F65FA7D0B2A}">
      <dgm:prSet/>
      <dgm:spPr/>
      <dgm:t>
        <a:bodyPr/>
        <a:lstStyle/>
        <a:p>
          <a:endParaRPr lang="en-GB"/>
        </a:p>
      </dgm:t>
    </dgm:pt>
    <dgm:pt modelId="{C73E3CEE-DEAF-4E22-81FC-8B82CB052520}" type="pres">
      <dgm:prSet presAssocID="{102C8758-91A4-4E66-8352-AD953A9FDFCE}" presName="Name0" presStyleCnt="0">
        <dgm:presLayoutVars>
          <dgm:chMax/>
          <dgm:chPref/>
          <dgm:dir/>
        </dgm:presLayoutVars>
      </dgm:prSet>
      <dgm:spPr/>
    </dgm:pt>
    <dgm:pt modelId="{C15100D7-B852-4971-94D8-B4B2B5C660D3}" type="pres">
      <dgm:prSet presAssocID="{F30D61D7-D870-43A0-B47F-FBDC1108AADD}" presName="composite" presStyleCnt="0">
        <dgm:presLayoutVars>
          <dgm:chMax val="1"/>
          <dgm:chPref val="1"/>
        </dgm:presLayoutVars>
      </dgm:prSet>
      <dgm:spPr/>
    </dgm:pt>
    <dgm:pt modelId="{CFDFCB4E-0B5D-43DA-A703-A25ED7081DA9}" type="pres">
      <dgm:prSet presAssocID="{F30D61D7-D870-43A0-B47F-FBDC1108AADD}" presName="Accent" presStyleLbl="trAlignAcc1" presStyleIdx="0" presStyleCnt="2">
        <dgm:presLayoutVars>
          <dgm:chMax val="0"/>
          <dgm:chPref val="0"/>
        </dgm:presLayoutVars>
      </dgm:prSet>
      <dgm:spPr/>
    </dgm:pt>
    <dgm:pt modelId="{DA2B1B8A-6BCA-4619-B7FA-D85A51DA786B}" type="pres">
      <dgm:prSet presAssocID="{F30D61D7-D870-43A0-B47F-FBDC1108AADD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C4FE482E-16C8-4B8B-806C-815AC533220C}" type="pres">
      <dgm:prSet presAssocID="{F30D61D7-D870-43A0-B47F-FBDC1108AADD}" presName="ChildComposite" presStyleCnt="0"/>
      <dgm:spPr/>
    </dgm:pt>
    <dgm:pt modelId="{2B1F7B36-9BA1-4B35-9575-D5F68ED1032A}" type="pres">
      <dgm:prSet presAssocID="{F30D61D7-D870-43A0-B47F-FBDC1108AAD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FF2392-7047-4F98-83B6-EE174CF3D94A}" type="pres">
      <dgm:prSet presAssocID="{F30D61D7-D870-43A0-B47F-FBDC1108AADD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4CDEE8C3-9881-4DF2-97B3-F48C9C322658}" type="pres">
      <dgm:prSet presAssocID="{8674C448-9FAB-4BF7-BB01-36CE625B3834}" presName="sibTrans" presStyleCnt="0"/>
      <dgm:spPr/>
    </dgm:pt>
    <dgm:pt modelId="{A5945908-3D27-49F8-9214-E3A0BC495135}" type="pres">
      <dgm:prSet presAssocID="{A5621A94-2376-463C-9D59-FCE34D96A589}" presName="composite" presStyleCnt="0">
        <dgm:presLayoutVars>
          <dgm:chMax val="1"/>
          <dgm:chPref val="1"/>
        </dgm:presLayoutVars>
      </dgm:prSet>
      <dgm:spPr/>
    </dgm:pt>
    <dgm:pt modelId="{6EB95547-A609-48DC-BC96-4E01FC21B753}" type="pres">
      <dgm:prSet presAssocID="{A5621A94-2376-463C-9D59-FCE34D96A589}" presName="Accent" presStyleLbl="trAlignAcc1" presStyleIdx="1" presStyleCnt="2">
        <dgm:presLayoutVars>
          <dgm:chMax val="0"/>
          <dgm:chPref val="0"/>
        </dgm:presLayoutVars>
      </dgm:prSet>
      <dgm:spPr/>
    </dgm:pt>
    <dgm:pt modelId="{E657E360-3DBD-4C86-964C-69767133C83F}" type="pres">
      <dgm:prSet presAssocID="{A5621A94-2376-463C-9D59-FCE34D96A589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009BD40-E8AD-4543-88AC-D4F39E30EA81}" type="pres">
      <dgm:prSet presAssocID="{A5621A94-2376-463C-9D59-FCE34D96A589}" presName="ChildComposite" presStyleCnt="0"/>
      <dgm:spPr/>
    </dgm:pt>
    <dgm:pt modelId="{CB4A5D96-7E60-4E0E-AD50-6D322BB08F45}" type="pres">
      <dgm:prSet presAssocID="{A5621A94-2376-463C-9D59-FCE34D96A58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A3C1BBD-08C3-4E29-9E51-9F9DCCDE0942}" type="pres">
      <dgm:prSet presAssocID="{A5621A94-2376-463C-9D59-FCE34D96A589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4CC7091C-C344-4B08-8203-D69111BEA26A}" srcId="{102C8758-91A4-4E66-8352-AD953A9FDFCE}" destId="{F30D61D7-D870-43A0-B47F-FBDC1108AADD}" srcOrd="0" destOrd="0" parTransId="{EFB32699-CFB5-4382-9FAF-B549C1724B26}" sibTransId="{8674C448-9FAB-4BF7-BB01-36CE625B3834}"/>
    <dgm:cxn modelId="{DFCF6A30-B707-4128-8A73-C075A9B345B6}" type="presOf" srcId="{102C8758-91A4-4E66-8352-AD953A9FDFCE}" destId="{C73E3CEE-DEAF-4E22-81FC-8B82CB052520}" srcOrd="0" destOrd="0" presId="urn:microsoft.com/office/officeart/2008/layout/CaptionedPictures"/>
    <dgm:cxn modelId="{3B79E5B1-E3E9-4A17-99D0-1F65FA7D0B2A}" srcId="{102C8758-91A4-4E66-8352-AD953A9FDFCE}" destId="{A5621A94-2376-463C-9D59-FCE34D96A589}" srcOrd="1" destOrd="0" parTransId="{9723F83B-384C-4E35-A121-B32D898C9F8B}" sibTransId="{E9640296-1AE1-4256-B791-208D12B3B52D}"/>
    <dgm:cxn modelId="{591FC8DD-9076-4E58-9684-0E4E2342E988}" type="presOf" srcId="{A5621A94-2376-463C-9D59-FCE34D96A589}" destId="{9A3C1BBD-08C3-4E29-9E51-9F9DCCDE0942}" srcOrd="0" destOrd="0" presId="urn:microsoft.com/office/officeart/2008/layout/CaptionedPictures"/>
    <dgm:cxn modelId="{7237F9E2-9537-4E57-A2D0-6B9580953569}" type="presOf" srcId="{F30D61D7-D870-43A0-B47F-FBDC1108AADD}" destId="{85FF2392-7047-4F98-83B6-EE174CF3D94A}" srcOrd="0" destOrd="0" presId="urn:microsoft.com/office/officeart/2008/layout/CaptionedPictures"/>
    <dgm:cxn modelId="{BA5EA9F5-D309-4B22-99BB-7FCB080BE4D6}" type="presParOf" srcId="{C73E3CEE-DEAF-4E22-81FC-8B82CB052520}" destId="{C15100D7-B852-4971-94D8-B4B2B5C660D3}" srcOrd="0" destOrd="0" presId="urn:microsoft.com/office/officeart/2008/layout/CaptionedPictures"/>
    <dgm:cxn modelId="{70D38D1A-8AED-4C5E-8BA6-FC219706C0B4}" type="presParOf" srcId="{C15100D7-B852-4971-94D8-B4B2B5C660D3}" destId="{CFDFCB4E-0B5D-43DA-A703-A25ED7081DA9}" srcOrd="0" destOrd="0" presId="urn:microsoft.com/office/officeart/2008/layout/CaptionedPictures"/>
    <dgm:cxn modelId="{07D247F2-9DA8-4A5E-A71A-6B64E92BD7E3}" type="presParOf" srcId="{C15100D7-B852-4971-94D8-B4B2B5C660D3}" destId="{DA2B1B8A-6BCA-4619-B7FA-D85A51DA786B}" srcOrd="1" destOrd="0" presId="urn:microsoft.com/office/officeart/2008/layout/CaptionedPictures"/>
    <dgm:cxn modelId="{8B11741D-F86C-497C-8C72-1A47D02D2783}" type="presParOf" srcId="{C15100D7-B852-4971-94D8-B4B2B5C660D3}" destId="{C4FE482E-16C8-4B8B-806C-815AC533220C}" srcOrd="2" destOrd="0" presId="urn:microsoft.com/office/officeart/2008/layout/CaptionedPictures"/>
    <dgm:cxn modelId="{BFEB4B0C-59A4-4893-9E2A-AA8EA7987652}" type="presParOf" srcId="{C4FE482E-16C8-4B8B-806C-815AC533220C}" destId="{2B1F7B36-9BA1-4B35-9575-D5F68ED1032A}" srcOrd="0" destOrd="0" presId="urn:microsoft.com/office/officeart/2008/layout/CaptionedPictures"/>
    <dgm:cxn modelId="{EC156A89-D950-4037-83C6-01F8CB8CE809}" type="presParOf" srcId="{C4FE482E-16C8-4B8B-806C-815AC533220C}" destId="{85FF2392-7047-4F98-83B6-EE174CF3D94A}" srcOrd="1" destOrd="0" presId="urn:microsoft.com/office/officeart/2008/layout/CaptionedPictures"/>
    <dgm:cxn modelId="{7AC81FFC-833C-406A-A3F2-F18384F96177}" type="presParOf" srcId="{C73E3CEE-DEAF-4E22-81FC-8B82CB052520}" destId="{4CDEE8C3-9881-4DF2-97B3-F48C9C322658}" srcOrd="1" destOrd="0" presId="urn:microsoft.com/office/officeart/2008/layout/CaptionedPictures"/>
    <dgm:cxn modelId="{7EEE607D-D35B-4EE8-B67D-FDA100056266}" type="presParOf" srcId="{C73E3CEE-DEAF-4E22-81FC-8B82CB052520}" destId="{A5945908-3D27-49F8-9214-E3A0BC495135}" srcOrd="2" destOrd="0" presId="urn:microsoft.com/office/officeart/2008/layout/CaptionedPictures"/>
    <dgm:cxn modelId="{10231546-5F92-4CE5-A4D1-0ED4FD3ADD90}" type="presParOf" srcId="{A5945908-3D27-49F8-9214-E3A0BC495135}" destId="{6EB95547-A609-48DC-BC96-4E01FC21B753}" srcOrd="0" destOrd="0" presId="urn:microsoft.com/office/officeart/2008/layout/CaptionedPictures"/>
    <dgm:cxn modelId="{D1B29256-68D9-475E-911C-67DC2A400593}" type="presParOf" srcId="{A5945908-3D27-49F8-9214-E3A0BC495135}" destId="{E657E360-3DBD-4C86-964C-69767133C83F}" srcOrd="1" destOrd="0" presId="urn:microsoft.com/office/officeart/2008/layout/CaptionedPictures"/>
    <dgm:cxn modelId="{30A752A9-01F5-4FA9-9DE8-D7ECAFAE60F0}" type="presParOf" srcId="{A5945908-3D27-49F8-9214-E3A0BC495135}" destId="{C009BD40-E8AD-4543-88AC-D4F39E30EA81}" srcOrd="2" destOrd="0" presId="urn:microsoft.com/office/officeart/2008/layout/CaptionedPictures"/>
    <dgm:cxn modelId="{399408BF-5781-4195-B760-9A1495C981E0}" type="presParOf" srcId="{C009BD40-E8AD-4543-88AC-D4F39E30EA81}" destId="{CB4A5D96-7E60-4E0E-AD50-6D322BB08F45}" srcOrd="0" destOrd="0" presId="urn:microsoft.com/office/officeart/2008/layout/CaptionedPictures"/>
    <dgm:cxn modelId="{AD225638-479F-4EAA-B080-2CB2561410DF}" type="presParOf" srcId="{C009BD40-E8AD-4543-88AC-D4F39E30EA81}" destId="{9A3C1BBD-08C3-4E29-9E51-9F9DCCDE094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32638-1DF6-4AE0-968B-B11F470BC604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BAED5A84-064A-4863-83B0-9BA3A05A3236}">
      <dgm:prSet phldrT="[Text]"/>
      <dgm:spPr>
        <a:noFill/>
        <a:ln>
          <a:noFill/>
        </a:ln>
      </dgm:spPr>
      <dgm:t>
        <a:bodyPr anchor="b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i="1" dirty="0">
              <a:solidFill>
                <a:srgbClr val="7030A0"/>
              </a:solidFill>
              <a:latin typeface="Antonio" panose="02000503000000000000" pitchFamily="2" charset="77"/>
            </a:rPr>
            <a:t>Recognising</a:t>
          </a:r>
          <a:r>
            <a:rPr lang="en-GB" dirty="0">
              <a:solidFill>
                <a:srgbClr val="7030A0"/>
              </a:solidFill>
              <a:latin typeface="Antonio" panose="02000503000000000000" pitchFamily="2" charset="77"/>
            </a:rPr>
            <a:t> emotions in oneself and others.</a:t>
          </a:r>
        </a:p>
      </dgm:t>
    </dgm:pt>
    <dgm:pt modelId="{05D9F619-46CE-4DE8-86CB-087D705868E9}" type="parTrans" cxnId="{7CC369D1-19A9-448C-8550-D2CB2F8BA2E0}">
      <dgm:prSet/>
      <dgm:spPr/>
      <dgm:t>
        <a:bodyPr/>
        <a:lstStyle/>
        <a:p>
          <a:endParaRPr lang="en-GB"/>
        </a:p>
      </dgm:t>
    </dgm:pt>
    <dgm:pt modelId="{9CC6D303-D4D7-4475-BA6B-74BAC5A1C963}" type="sibTrans" cxnId="{7CC369D1-19A9-448C-8550-D2CB2F8BA2E0}">
      <dgm:prSet/>
      <dgm:spPr/>
      <dgm:t>
        <a:bodyPr/>
        <a:lstStyle/>
        <a:p>
          <a:endParaRPr lang="en-GB"/>
        </a:p>
      </dgm:t>
    </dgm:pt>
    <dgm:pt modelId="{6B144A86-CB2A-41CF-9E56-AC71BAA7100C}">
      <dgm:prSet/>
      <dgm:spPr>
        <a:noFill/>
        <a:ln>
          <a:noFill/>
        </a:ln>
      </dgm:spPr>
      <dgm:t>
        <a:bodyPr anchor="b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i="1" dirty="0">
              <a:solidFill>
                <a:srgbClr val="7030A0"/>
              </a:solidFill>
              <a:latin typeface="Antonio" panose="02000503000000000000" pitchFamily="2" charset="77"/>
            </a:rPr>
            <a:t>Understanding</a:t>
          </a:r>
          <a:r>
            <a:rPr lang="en-GB" dirty="0">
              <a:solidFill>
                <a:srgbClr val="7030A0"/>
              </a:solidFill>
              <a:latin typeface="Antonio" panose="02000503000000000000" pitchFamily="2" charset="77"/>
            </a:rPr>
            <a:t> the causes and consequences of emotions.</a:t>
          </a:r>
        </a:p>
      </dgm:t>
    </dgm:pt>
    <dgm:pt modelId="{CBAADC5E-AF25-4279-A53F-EAE0F801721D}" type="parTrans" cxnId="{1A8FF4C8-389F-45A8-BFCA-A7AACF694DCE}">
      <dgm:prSet/>
      <dgm:spPr/>
      <dgm:t>
        <a:bodyPr/>
        <a:lstStyle/>
        <a:p>
          <a:endParaRPr lang="en-GB"/>
        </a:p>
      </dgm:t>
    </dgm:pt>
    <dgm:pt modelId="{56F8AA67-DDAE-43D6-A3E4-0ACF4B20E970}" type="sibTrans" cxnId="{1A8FF4C8-389F-45A8-BFCA-A7AACF694DCE}">
      <dgm:prSet/>
      <dgm:spPr/>
      <dgm:t>
        <a:bodyPr/>
        <a:lstStyle/>
        <a:p>
          <a:endParaRPr lang="en-GB"/>
        </a:p>
      </dgm:t>
    </dgm:pt>
    <dgm:pt modelId="{9CBF2494-0AC5-40EB-AD15-25B14F7324CC}">
      <dgm:prSet/>
      <dgm:spPr>
        <a:noFill/>
        <a:ln>
          <a:noFill/>
        </a:ln>
      </dgm:spPr>
      <dgm:t>
        <a:bodyPr anchor="b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i="1" dirty="0">
              <a:solidFill>
                <a:srgbClr val="7030A0"/>
              </a:solidFill>
              <a:latin typeface="Antonio" panose="02000503000000000000" pitchFamily="2" charset="77"/>
            </a:rPr>
            <a:t>Labelling</a:t>
          </a:r>
          <a:r>
            <a:rPr lang="en-GB" dirty="0">
              <a:solidFill>
                <a:srgbClr val="7030A0"/>
              </a:solidFill>
              <a:latin typeface="Antonio" panose="02000503000000000000" pitchFamily="2" charset="77"/>
            </a:rPr>
            <a:t> emotions with a detailed vocabulary.</a:t>
          </a:r>
        </a:p>
      </dgm:t>
    </dgm:pt>
    <dgm:pt modelId="{76DFB0D4-BEB6-406D-BE0E-3F70776FB65A}" type="parTrans" cxnId="{78260606-C460-4C9A-A9CE-41AD1935B212}">
      <dgm:prSet/>
      <dgm:spPr/>
      <dgm:t>
        <a:bodyPr/>
        <a:lstStyle/>
        <a:p>
          <a:endParaRPr lang="en-GB"/>
        </a:p>
      </dgm:t>
    </dgm:pt>
    <dgm:pt modelId="{A12AD310-A69C-4187-8B83-ABE010BBAD2D}" type="sibTrans" cxnId="{78260606-C460-4C9A-A9CE-41AD1935B212}">
      <dgm:prSet/>
      <dgm:spPr/>
      <dgm:t>
        <a:bodyPr/>
        <a:lstStyle/>
        <a:p>
          <a:endParaRPr lang="en-GB"/>
        </a:p>
      </dgm:t>
    </dgm:pt>
    <dgm:pt modelId="{71A61E06-3DD9-47C0-866F-A9367A67F11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sz="2400" i="1" dirty="0">
              <a:solidFill>
                <a:srgbClr val="7030A0"/>
              </a:solidFill>
              <a:latin typeface="Antonio" panose="02000503000000000000" pitchFamily="2" charset="77"/>
            </a:rPr>
            <a:t>E</a:t>
          </a:r>
          <a:endParaRPr lang="en-GB" sz="2400" dirty="0">
            <a:solidFill>
              <a:srgbClr val="7030A0"/>
            </a:solidFill>
            <a:latin typeface="Antonio" panose="02000503000000000000" pitchFamily="2" charset="77"/>
          </a:endParaRPr>
        </a:p>
      </dgm:t>
    </dgm:pt>
    <dgm:pt modelId="{AFE2D167-C04F-4D11-ABA3-56873A003E81}" type="parTrans" cxnId="{3F8FB5B9-08B4-4420-BD64-DE43412E1AE2}">
      <dgm:prSet/>
      <dgm:spPr/>
      <dgm:t>
        <a:bodyPr/>
        <a:lstStyle/>
        <a:p>
          <a:endParaRPr lang="en-GB"/>
        </a:p>
      </dgm:t>
    </dgm:pt>
    <dgm:pt modelId="{7F772706-B5CD-421F-B945-7A4298E74521}" type="sibTrans" cxnId="{3F8FB5B9-08B4-4420-BD64-DE43412E1AE2}">
      <dgm:prSet/>
      <dgm:spPr/>
      <dgm:t>
        <a:bodyPr/>
        <a:lstStyle/>
        <a:p>
          <a:endParaRPr lang="en-GB"/>
        </a:p>
      </dgm:t>
    </dgm:pt>
    <dgm:pt modelId="{6D95CF3C-7889-4FF6-A1E8-81F25D6FF693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sz="2400" i="1" dirty="0">
              <a:solidFill>
                <a:srgbClr val="7030A0"/>
              </a:solidFill>
              <a:latin typeface="Antonio" panose="02000503000000000000" pitchFamily="2" charset="77"/>
            </a:rPr>
            <a:t>R</a:t>
          </a:r>
          <a:endParaRPr lang="en-GB" sz="2400" dirty="0">
            <a:solidFill>
              <a:srgbClr val="7030A0"/>
            </a:solidFill>
            <a:latin typeface="Antonio" panose="02000503000000000000" pitchFamily="2" charset="77"/>
          </a:endParaRPr>
        </a:p>
      </dgm:t>
    </dgm:pt>
    <dgm:pt modelId="{D679BBC3-30E9-4A6A-846B-8822137D18D8}" type="parTrans" cxnId="{33D3FF25-BF6C-4B53-8A79-2ADA6B6C118A}">
      <dgm:prSet/>
      <dgm:spPr/>
      <dgm:t>
        <a:bodyPr/>
        <a:lstStyle/>
        <a:p>
          <a:endParaRPr lang="en-GB"/>
        </a:p>
      </dgm:t>
    </dgm:pt>
    <dgm:pt modelId="{B8E3D05A-0120-4261-9CFD-C94B9E825A96}" type="sibTrans" cxnId="{33D3FF25-BF6C-4B53-8A79-2ADA6B6C118A}">
      <dgm:prSet/>
      <dgm:spPr/>
      <dgm:t>
        <a:bodyPr/>
        <a:lstStyle/>
        <a:p>
          <a:endParaRPr lang="en-GB"/>
        </a:p>
      </dgm:t>
    </dgm:pt>
    <dgm:pt modelId="{444288E1-C07E-4205-BCF2-489E8C871E2D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ZA" sz="2400" dirty="0">
              <a:solidFill>
                <a:srgbClr val="7030A0"/>
              </a:solidFill>
              <a:latin typeface="Antonio" panose="02000503000000000000" pitchFamily="2" charset="77"/>
            </a:rPr>
            <a:t>R</a:t>
          </a:r>
          <a:endParaRPr lang="en-GB" sz="2400" dirty="0">
            <a:solidFill>
              <a:srgbClr val="7030A0"/>
            </a:solidFill>
            <a:latin typeface="Antonio" panose="02000503000000000000" pitchFamily="2" charset="77"/>
          </a:endParaRPr>
        </a:p>
      </dgm:t>
    </dgm:pt>
    <dgm:pt modelId="{BC0BD695-52DD-4E96-91A1-2CDD5BA734C0}" type="parTrans" cxnId="{43D445DF-347F-499B-9280-EF879532B55B}">
      <dgm:prSet/>
      <dgm:spPr/>
      <dgm:t>
        <a:bodyPr/>
        <a:lstStyle/>
        <a:p>
          <a:endParaRPr lang="en-GB"/>
        </a:p>
      </dgm:t>
    </dgm:pt>
    <dgm:pt modelId="{27635185-9F88-46E9-B59D-C9D895C41F24}" type="sibTrans" cxnId="{43D445DF-347F-499B-9280-EF879532B55B}">
      <dgm:prSet/>
      <dgm:spPr/>
      <dgm:t>
        <a:bodyPr/>
        <a:lstStyle/>
        <a:p>
          <a:endParaRPr lang="en-GB"/>
        </a:p>
      </dgm:t>
    </dgm:pt>
    <dgm:pt modelId="{E2EDEE87-AFD3-411D-8C9D-4F92C9864A7F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ZA" sz="2400" dirty="0">
              <a:solidFill>
                <a:srgbClr val="7030A0"/>
              </a:solidFill>
              <a:latin typeface="Antonio" panose="02000503000000000000" pitchFamily="2" charset="77"/>
            </a:rPr>
            <a:t>U</a:t>
          </a:r>
          <a:endParaRPr lang="en-GB" sz="2400" dirty="0">
            <a:solidFill>
              <a:srgbClr val="7030A0"/>
            </a:solidFill>
            <a:latin typeface="Antonio" panose="02000503000000000000" pitchFamily="2" charset="77"/>
          </a:endParaRPr>
        </a:p>
      </dgm:t>
    </dgm:pt>
    <dgm:pt modelId="{FFB5264F-E6AC-48CE-9ADB-C7DBF1A34707}" type="parTrans" cxnId="{31D72320-64EE-4548-9DEE-833977463D7A}">
      <dgm:prSet/>
      <dgm:spPr/>
      <dgm:t>
        <a:bodyPr/>
        <a:lstStyle/>
        <a:p>
          <a:endParaRPr lang="en-GB"/>
        </a:p>
      </dgm:t>
    </dgm:pt>
    <dgm:pt modelId="{361F34B3-EC87-45D8-966C-941E4376749F}" type="sibTrans" cxnId="{31D72320-64EE-4548-9DEE-833977463D7A}">
      <dgm:prSet/>
      <dgm:spPr/>
      <dgm:t>
        <a:bodyPr/>
        <a:lstStyle/>
        <a:p>
          <a:endParaRPr lang="en-GB"/>
        </a:p>
      </dgm:t>
    </dgm:pt>
    <dgm:pt modelId="{0CFB73B4-4F3F-4DB2-A50B-051B52F069E2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ZA" sz="2400" dirty="0">
              <a:solidFill>
                <a:srgbClr val="7030A0"/>
              </a:solidFill>
              <a:latin typeface="Antonio" panose="02000503000000000000" pitchFamily="2" charset="77"/>
            </a:rPr>
            <a:t>L</a:t>
          </a:r>
          <a:endParaRPr lang="en-GB" sz="2400" dirty="0">
            <a:solidFill>
              <a:srgbClr val="7030A0"/>
            </a:solidFill>
            <a:latin typeface="Antonio" panose="02000503000000000000" pitchFamily="2" charset="77"/>
          </a:endParaRPr>
        </a:p>
      </dgm:t>
    </dgm:pt>
    <dgm:pt modelId="{CE54E8C9-F89B-4B4D-93A5-3FF83EAE0847}" type="parTrans" cxnId="{13DC2628-BF79-49A4-95B6-B72367CBE511}">
      <dgm:prSet/>
      <dgm:spPr/>
      <dgm:t>
        <a:bodyPr/>
        <a:lstStyle/>
        <a:p>
          <a:endParaRPr lang="en-GB"/>
        </a:p>
      </dgm:t>
    </dgm:pt>
    <dgm:pt modelId="{6A355E59-4435-42E0-B703-C2E383DB403C}" type="sibTrans" cxnId="{13DC2628-BF79-49A4-95B6-B72367CBE511}">
      <dgm:prSet/>
      <dgm:spPr/>
      <dgm:t>
        <a:bodyPr/>
        <a:lstStyle/>
        <a:p>
          <a:endParaRPr lang="en-GB"/>
        </a:p>
      </dgm:t>
    </dgm:pt>
    <dgm:pt modelId="{D1D984F0-912B-42EC-878D-03AEBE32BF95}">
      <dgm:prSet/>
      <dgm:spPr>
        <a:noFill/>
        <a:ln>
          <a:noFill/>
        </a:ln>
      </dgm:spPr>
      <dgm:t>
        <a:bodyPr anchor="b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i="1" dirty="0">
              <a:solidFill>
                <a:srgbClr val="7030A0"/>
              </a:solidFill>
              <a:latin typeface="Antonio" panose="02000503000000000000" pitchFamily="2" charset="77"/>
            </a:rPr>
            <a:t>Expressing</a:t>
          </a:r>
          <a:r>
            <a:rPr lang="en-GB" dirty="0">
              <a:solidFill>
                <a:srgbClr val="7030A0"/>
              </a:solidFill>
              <a:latin typeface="Antonio" panose="02000503000000000000" pitchFamily="2" charset="77"/>
            </a:rPr>
            <a:t> emotions in an appropriate and constructive way.</a:t>
          </a:r>
        </a:p>
      </dgm:t>
    </dgm:pt>
    <dgm:pt modelId="{FF0DBAB4-33AC-4C71-AD91-9067A948D23A}" type="parTrans" cxnId="{25C2D93E-D99F-4D77-943A-CA324C64FC9C}">
      <dgm:prSet/>
      <dgm:spPr/>
      <dgm:t>
        <a:bodyPr/>
        <a:lstStyle/>
        <a:p>
          <a:endParaRPr lang="en-GB"/>
        </a:p>
      </dgm:t>
    </dgm:pt>
    <dgm:pt modelId="{B093BBA2-19F4-40A4-BAA4-9879945ADD99}" type="sibTrans" cxnId="{25C2D93E-D99F-4D77-943A-CA324C64FC9C}">
      <dgm:prSet/>
      <dgm:spPr/>
      <dgm:t>
        <a:bodyPr/>
        <a:lstStyle/>
        <a:p>
          <a:endParaRPr lang="en-GB"/>
        </a:p>
      </dgm:t>
    </dgm:pt>
    <dgm:pt modelId="{F2216DD8-79C3-461C-A5DB-0E789A472871}">
      <dgm:prSet/>
      <dgm:spPr>
        <a:noFill/>
        <a:ln>
          <a:noFill/>
        </a:ln>
      </dgm:spPr>
      <dgm:t>
        <a:bodyPr anchor="b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i="1" dirty="0">
              <a:solidFill>
                <a:srgbClr val="7030A0"/>
              </a:solidFill>
              <a:latin typeface="Antonio" panose="02000503000000000000" pitchFamily="2" charset="77"/>
            </a:rPr>
            <a:t>Regulating</a:t>
          </a:r>
          <a:r>
            <a:rPr lang="en-GB" dirty="0">
              <a:solidFill>
                <a:srgbClr val="7030A0"/>
              </a:solidFill>
              <a:latin typeface="Antonio" panose="02000503000000000000" pitchFamily="2" charset="77"/>
            </a:rPr>
            <a:t> emotions with helpful strategies.</a:t>
          </a:r>
        </a:p>
      </dgm:t>
    </dgm:pt>
    <dgm:pt modelId="{7BC7D56C-E84D-4DCD-9072-1D32D05E067C}" type="parTrans" cxnId="{C896F218-864A-4814-944F-FECE0338A3E2}">
      <dgm:prSet/>
      <dgm:spPr/>
      <dgm:t>
        <a:bodyPr/>
        <a:lstStyle/>
        <a:p>
          <a:endParaRPr lang="en-GB"/>
        </a:p>
      </dgm:t>
    </dgm:pt>
    <dgm:pt modelId="{9A6C7CF5-0FCB-40F9-8CC4-40A340059306}" type="sibTrans" cxnId="{C896F218-864A-4814-944F-FECE0338A3E2}">
      <dgm:prSet/>
      <dgm:spPr/>
      <dgm:t>
        <a:bodyPr/>
        <a:lstStyle/>
        <a:p>
          <a:endParaRPr lang="en-GB"/>
        </a:p>
      </dgm:t>
    </dgm:pt>
    <dgm:pt modelId="{3E7CBDDB-39A4-4FF9-900B-3C5BA7F8FAF8}" type="pres">
      <dgm:prSet presAssocID="{41332638-1DF6-4AE0-968B-B11F470BC604}" presName="linearFlow" presStyleCnt="0">
        <dgm:presLayoutVars>
          <dgm:dir/>
          <dgm:animLvl val="lvl"/>
          <dgm:resizeHandles val="exact"/>
        </dgm:presLayoutVars>
      </dgm:prSet>
      <dgm:spPr/>
    </dgm:pt>
    <dgm:pt modelId="{F643FBEB-A44D-4064-A7C5-64B3AE15BB65}" type="pres">
      <dgm:prSet presAssocID="{444288E1-C07E-4205-BCF2-489E8C871E2D}" presName="composite" presStyleCnt="0"/>
      <dgm:spPr/>
    </dgm:pt>
    <dgm:pt modelId="{ECD3C3E1-E30A-437E-9366-93EBFAC81ABD}" type="pres">
      <dgm:prSet presAssocID="{444288E1-C07E-4205-BCF2-489E8C871E2D}" presName="parentText" presStyleLbl="alignNode1" presStyleIdx="0" presStyleCnt="5" custLinFactNeighborY="12514">
        <dgm:presLayoutVars>
          <dgm:chMax val="1"/>
          <dgm:bulletEnabled val="1"/>
        </dgm:presLayoutVars>
      </dgm:prSet>
      <dgm:spPr/>
    </dgm:pt>
    <dgm:pt modelId="{E5D86E25-4F22-4F73-9564-7D31E02CCB7B}" type="pres">
      <dgm:prSet presAssocID="{444288E1-C07E-4205-BCF2-489E8C871E2D}" presName="descendantText" presStyleLbl="alignAcc1" presStyleIdx="0" presStyleCnt="5" custLinFactNeighborY="9172">
        <dgm:presLayoutVars>
          <dgm:bulletEnabled val="1"/>
        </dgm:presLayoutVars>
      </dgm:prSet>
      <dgm:spPr/>
    </dgm:pt>
    <dgm:pt modelId="{8B344478-3F02-41E2-99FD-E569B6B7BF77}" type="pres">
      <dgm:prSet presAssocID="{27635185-9F88-46E9-B59D-C9D895C41F24}" presName="sp" presStyleCnt="0"/>
      <dgm:spPr/>
    </dgm:pt>
    <dgm:pt modelId="{2B09C53E-B34C-4358-8C87-05AB8EDD090E}" type="pres">
      <dgm:prSet presAssocID="{E2EDEE87-AFD3-411D-8C9D-4F92C9864A7F}" presName="composite" presStyleCnt="0"/>
      <dgm:spPr/>
    </dgm:pt>
    <dgm:pt modelId="{7D819450-7545-4C85-B0F2-A75D17F92F5E}" type="pres">
      <dgm:prSet presAssocID="{E2EDEE87-AFD3-411D-8C9D-4F92C9864A7F}" presName="parentText" presStyleLbl="alignNode1" presStyleIdx="1" presStyleCnt="5" custLinFactNeighborY="5352">
        <dgm:presLayoutVars>
          <dgm:chMax val="1"/>
          <dgm:bulletEnabled val="1"/>
        </dgm:presLayoutVars>
      </dgm:prSet>
      <dgm:spPr/>
    </dgm:pt>
    <dgm:pt modelId="{D68DBE36-7827-40C1-A4B2-A9B34AF9CF14}" type="pres">
      <dgm:prSet presAssocID="{E2EDEE87-AFD3-411D-8C9D-4F92C9864A7F}" presName="descendantText" presStyleLbl="alignAcc1" presStyleIdx="1" presStyleCnt="5" custLinFactNeighborY="-7608">
        <dgm:presLayoutVars>
          <dgm:bulletEnabled val="1"/>
        </dgm:presLayoutVars>
      </dgm:prSet>
      <dgm:spPr/>
    </dgm:pt>
    <dgm:pt modelId="{78F3AA56-501C-4CBE-82F6-563E44EA5F96}" type="pres">
      <dgm:prSet presAssocID="{361F34B3-EC87-45D8-966C-941E4376749F}" presName="sp" presStyleCnt="0"/>
      <dgm:spPr/>
    </dgm:pt>
    <dgm:pt modelId="{7AA1B274-6A1A-4F54-80D1-4AECC0E4EDC9}" type="pres">
      <dgm:prSet presAssocID="{0CFB73B4-4F3F-4DB2-A50B-051B52F069E2}" presName="composite" presStyleCnt="0"/>
      <dgm:spPr/>
    </dgm:pt>
    <dgm:pt modelId="{659D2BFF-5E8E-405D-A920-19EB7813CDF9}" type="pres">
      <dgm:prSet presAssocID="{0CFB73B4-4F3F-4DB2-A50B-051B52F069E2}" presName="parentText" presStyleLbl="alignNode1" presStyleIdx="2" presStyleCnt="5" custLinFactNeighborY="5352">
        <dgm:presLayoutVars>
          <dgm:chMax val="1"/>
          <dgm:bulletEnabled val="1"/>
        </dgm:presLayoutVars>
      </dgm:prSet>
      <dgm:spPr/>
    </dgm:pt>
    <dgm:pt modelId="{FF7918AA-412C-4A31-AC85-70E6685D86D1}" type="pres">
      <dgm:prSet presAssocID="{0CFB73B4-4F3F-4DB2-A50B-051B52F069E2}" presName="descendantText" presStyleLbl="alignAcc1" presStyleIdx="2" presStyleCnt="5" custLinFactNeighborY="-2368">
        <dgm:presLayoutVars>
          <dgm:bulletEnabled val="1"/>
        </dgm:presLayoutVars>
      </dgm:prSet>
      <dgm:spPr/>
    </dgm:pt>
    <dgm:pt modelId="{7BF0C830-7BF2-4FDD-97D6-D6A529082F12}" type="pres">
      <dgm:prSet presAssocID="{6A355E59-4435-42E0-B703-C2E383DB403C}" presName="sp" presStyleCnt="0"/>
      <dgm:spPr/>
    </dgm:pt>
    <dgm:pt modelId="{0F77C75D-10EF-43F2-87C7-8A9ADD068B0E}" type="pres">
      <dgm:prSet presAssocID="{71A61E06-3DD9-47C0-866F-A9367A67F11D}" presName="composite" presStyleCnt="0"/>
      <dgm:spPr/>
    </dgm:pt>
    <dgm:pt modelId="{4E1ED55A-906A-4312-8BC5-6A5E1F5D10D2}" type="pres">
      <dgm:prSet presAssocID="{71A61E06-3DD9-47C0-866F-A9367A67F11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120B54C-3889-42EE-99A2-19C7308D0A54}" type="pres">
      <dgm:prSet presAssocID="{71A61E06-3DD9-47C0-866F-A9367A67F11D}" presName="descendantText" presStyleLbl="alignAcc1" presStyleIdx="3" presStyleCnt="5" custLinFactNeighborY="-2368">
        <dgm:presLayoutVars>
          <dgm:bulletEnabled val="1"/>
        </dgm:presLayoutVars>
      </dgm:prSet>
      <dgm:spPr/>
    </dgm:pt>
    <dgm:pt modelId="{60382C62-CFA1-450D-92FC-94523E6F16A1}" type="pres">
      <dgm:prSet presAssocID="{7F772706-B5CD-421F-B945-7A4298E74521}" presName="sp" presStyleCnt="0"/>
      <dgm:spPr/>
    </dgm:pt>
    <dgm:pt modelId="{FD8164D0-8D33-4CCC-B22D-6C5A8CA23D0D}" type="pres">
      <dgm:prSet presAssocID="{6D95CF3C-7889-4FF6-A1E8-81F25D6FF693}" presName="composite" presStyleCnt="0"/>
      <dgm:spPr/>
    </dgm:pt>
    <dgm:pt modelId="{AA31F7D3-05DE-4DF7-8716-3D7EBFFAB5A4}" type="pres">
      <dgm:prSet presAssocID="{6D95CF3C-7889-4FF6-A1E8-81F25D6FF69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C8A16AB-70CE-4B72-AE25-54B34C2CE711}" type="pres">
      <dgm:prSet presAssocID="{6D95CF3C-7889-4FF6-A1E8-81F25D6FF693}" presName="descendantText" presStyleLbl="alignAcc1" presStyleIdx="4" presStyleCnt="5" custLinFactNeighborY="16823">
        <dgm:presLayoutVars>
          <dgm:bulletEnabled val="1"/>
        </dgm:presLayoutVars>
      </dgm:prSet>
      <dgm:spPr/>
    </dgm:pt>
  </dgm:ptLst>
  <dgm:cxnLst>
    <dgm:cxn modelId="{B2B27305-00A7-40A6-A12A-C7F3C6558C8C}" type="presOf" srcId="{E2EDEE87-AFD3-411D-8C9D-4F92C9864A7F}" destId="{7D819450-7545-4C85-B0F2-A75D17F92F5E}" srcOrd="0" destOrd="0" presId="urn:microsoft.com/office/officeart/2005/8/layout/chevron2"/>
    <dgm:cxn modelId="{78260606-C460-4C9A-A9CE-41AD1935B212}" srcId="{0CFB73B4-4F3F-4DB2-A50B-051B52F069E2}" destId="{9CBF2494-0AC5-40EB-AD15-25B14F7324CC}" srcOrd="0" destOrd="0" parTransId="{76DFB0D4-BEB6-406D-BE0E-3F70776FB65A}" sibTransId="{A12AD310-A69C-4187-8B83-ABE010BBAD2D}"/>
    <dgm:cxn modelId="{C896F218-864A-4814-944F-FECE0338A3E2}" srcId="{6D95CF3C-7889-4FF6-A1E8-81F25D6FF693}" destId="{F2216DD8-79C3-461C-A5DB-0E789A472871}" srcOrd="0" destOrd="0" parTransId="{7BC7D56C-E84D-4DCD-9072-1D32D05E067C}" sibTransId="{9A6C7CF5-0FCB-40F9-8CC4-40A340059306}"/>
    <dgm:cxn modelId="{94D96D1C-0EA6-4B75-B4DA-0825A216EFF6}" type="presOf" srcId="{9CBF2494-0AC5-40EB-AD15-25B14F7324CC}" destId="{FF7918AA-412C-4A31-AC85-70E6685D86D1}" srcOrd="0" destOrd="0" presId="urn:microsoft.com/office/officeart/2005/8/layout/chevron2"/>
    <dgm:cxn modelId="{31D72320-64EE-4548-9DEE-833977463D7A}" srcId="{41332638-1DF6-4AE0-968B-B11F470BC604}" destId="{E2EDEE87-AFD3-411D-8C9D-4F92C9864A7F}" srcOrd="1" destOrd="0" parTransId="{FFB5264F-E6AC-48CE-9ADB-C7DBF1A34707}" sibTransId="{361F34B3-EC87-45D8-966C-941E4376749F}"/>
    <dgm:cxn modelId="{33D3FF25-BF6C-4B53-8A79-2ADA6B6C118A}" srcId="{41332638-1DF6-4AE0-968B-B11F470BC604}" destId="{6D95CF3C-7889-4FF6-A1E8-81F25D6FF693}" srcOrd="4" destOrd="0" parTransId="{D679BBC3-30E9-4A6A-846B-8822137D18D8}" sibTransId="{B8E3D05A-0120-4261-9CFD-C94B9E825A96}"/>
    <dgm:cxn modelId="{13DC2628-BF79-49A4-95B6-B72367CBE511}" srcId="{41332638-1DF6-4AE0-968B-B11F470BC604}" destId="{0CFB73B4-4F3F-4DB2-A50B-051B52F069E2}" srcOrd="2" destOrd="0" parTransId="{CE54E8C9-F89B-4B4D-93A5-3FF83EAE0847}" sibTransId="{6A355E59-4435-42E0-B703-C2E383DB403C}"/>
    <dgm:cxn modelId="{C927C228-AD7E-4E4D-82A9-C73734255952}" type="presOf" srcId="{BAED5A84-064A-4863-83B0-9BA3A05A3236}" destId="{E5D86E25-4F22-4F73-9564-7D31E02CCB7B}" srcOrd="0" destOrd="0" presId="urn:microsoft.com/office/officeart/2005/8/layout/chevron2"/>
    <dgm:cxn modelId="{9991B736-6C7D-4F48-B01F-06F523311537}" type="presOf" srcId="{D1D984F0-912B-42EC-878D-03AEBE32BF95}" destId="{7120B54C-3889-42EE-99A2-19C7308D0A54}" srcOrd="0" destOrd="0" presId="urn:microsoft.com/office/officeart/2005/8/layout/chevron2"/>
    <dgm:cxn modelId="{25C2D93E-D99F-4D77-943A-CA324C64FC9C}" srcId="{71A61E06-3DD9-47C0-866F-A9367A67F11D}" destId="{D1D984F0-912B-42EC-878D-03AEBE32BF95}" srcOrd="0" destOrd="0" parTransId="{FF0DBAB4-33AC-4C71-AD91-9067A948D23A}" sibTransId="{B093BBA2-19F4-40A4-BAA4-9879945ADD99}"/>
    <dgm:cxn modelId="{8E306645-0C9D-4AC0-9DC1-2740662CF815}" type="presOf" srcId="{41332638-1DF6-4AE0-968B-B11F470BC604}" destId="{3E7CBDDB-39A4-4FF9-900B-3C5BA7F8FAF8}" srcOrd="0" destOrd="0" presId="urn:microsoft.com/office/officeart/2005/8/layout/chevron2"/>
    <dgm:cxn modelId="{F4E15B4E-3EDA-4A4F-A960-DD7107B239F0}" type="presOf" srcId="{71A61E06-3DD9-47C0-866F-A9367A67F11D}" destId="{4E1ED55A-906A-4312-8BC5-6A5E1F5D10D2}" srcOrd="0" destOrd="0" presId="urn:microsoft.com/office/officeart/2005/8/layout/chevron2"/>
    <dgm:cxn modelId="{6401267C-2B1F-4042-97C5-28A9756E9052}" type="presOf" srcId="{0CFB73B4-4F3F-4DB2-A50B-051B52F069E2}" destId="{659D2BFF-5E8E-405D-A920-19EB7813CDF9}" srcOrd="0" destOrd="0" presId="urn:microsoft.com/office/officeart/2005/8/layout/chevron2"/>
    <dgm:cxn modelId="{DE8346A1-F6DE-47E7-A2E2-04AF2E56169F}" type="presOf" srcId="{F2216DD8-79C3-461C-A5DB-0E789A472871}" destId="{7C8A16AB-70CE-4B72-AE25-54B34C2CE711}" srcOrd="0" destOrd="0" presId="urn:microsoft.com/office/officeart/2005/8/layout/chevron2"/>
    <dgm:cxn modelId="{3F8FB5B9-08B4-4420-BD64-DE43412E1AE2}" srcId="{41332638-1DF6-4AE0-968B-B11F470BC604}" destId="{71A61E06-3DD9-47C0-866F-A9367A67F11D}" srcOrd="3" destOrd="0" parTransId="{AFE2D167-C04F-4D11-ABA3-56873A003E81}" sibTransId="{7F772706-B5CD-421F-B945-7A4298E74521}"/>
    <dgm:cxn modelId="{9266FFC2-5218-4DF3-8336-BED743924587}" type="presOf" srcId="{6B144A86-CB2A-41CF-9E56-AC71BAA7100C}" destId="{D68DBE36-7827-40C1-A4B2-A9B34AF9CF14}" srcOrd="0" destOrd="0" presId="urn:microsoft.com/office/officeart/2005/8/layout/chevron2"/>
    <dgm:cxn modelId="{1A8FF4C8-389F-45A8-BFCA-A7AACF694DCE}" srcId="{E2EDEE87-AFD3-411D-8C9D-4F92C9864A7F}" destId="{6B144A86-CB2A-41CF-9E56-AC71BAA7100C}" srcOrd="0" destOrd="0" parTransId="{CBAADC5E-AF25-4279-A53F-EAE0F801721D}" sibTransId="{56F8AA67-DDAE-43D6-A3E4-0ACF4B20E970}"/>
    <dgm:cxn modelId="{277A12C9-827F-442B-BED1-39B1D45B5447}" type="presOf" srcId="{6D95CF3C-7889-4FF6-A1E8-81F25D6FF693}" destId="{AA31F7D3-05DE-4DF7-8716-3D7EBFFAB5A4}" srcOrd="0" destOrd="0" presId="urn:microsoft.com/office/officeart/2005/8/layout/chevron2"/>
    <dgm:cxn modelId="{7CC369D1-19A9-448C-8550-D2CB2F8BA2E0}" srcId="{444288E1-C07E-4205-BCF2-489E8C871E2D}" destId="{BAED5A84-064A-4863-83B0-9BA3A05A3236}" srcOrd="0" destOrd="0" parTransId="{05D9F619-46CE-4DE8-86CB-087D705868E9}" sibTransId="{9CC6D303-D4D7-4475-BA6B-74BAC5A1C963}"/>
    <dgm:cxn modelId="{43D445DF-347F-499B-9280-EF879532B55B}" srcId="{41332638-1DF6-4AE0-968B-B11F470BC604}" destId="{444288E1-C07E-4205-BCF2-489E8C871E2D}" srcOrd="0" destOrd="0" parTransId="{BC0BD695-52DD-4E96-91A1-2CDD5BA734C0}" sibTransId="{27635185-9F88-46E9-B59D-C9D895C41F24}"/>
    <dgm:cxn modelId="{820F96ED-A396-44BA-B0D6-48945FAF6B11}" type="presOf" srcId="{444288E1-C07E-4205-BCF2-489E8C871E2D}" destId="{ECD3C3E1-E30A-437E-9366-93EBFAC81ABD}" srcOrd="0" destOrd="0" presId="urn:microsoft.com/office/officeart/2005/8/layout/chevron2"/>
    <dgm:cxn modelId="{82FB1B67-3CE8-4564-BD7D-93938381E373}" type="presParOf" srcId="{3E7CBDDB-39A4-4FF9-900B-3C5BA7F8FAF8}" destId="{F643FBEB-A44D-4064-A7C5-64B3AE15BB65}" srcOrd="0" destOrd="0" presId="urn:microsoft.com/office/officeart/2005/8/layout/chevron2"/>
    <dgm:cxn modelId="{E20402E3-0709-4C62-AFC3-FE1A740CACEB}" type="presParOf" srcId="{F643FBEB-A44D-4064-A7C5-64B3AE15BB65}" destId="{ECD3C3E1-E30A-437E-9366-93EBFAC81ABD}" srcOrd="0" destOrd="0" presId="urn:microsoft.com/office/officeart/2005/8/layout/chevron2"/>
    <dgm:cxn modelId="{BDBCFFA0-AFC5-4E0F-B68D-362385416152}" type="presParOf" srcId="{F643FBEB-A44D-4064-A7C5-64B3AE15BB65}" destId="{E5D86E25-4F22-4F73-9564-7D31E02CCB7B}" srcOrd="1" destOrd="0" presId="urn:microsoft.com/office/officeart/2005/8/layout/chevron2"/>
    <dgm:cxn modelId="{C3F7AFE3-ED8E-4E0A-B37B-5ED78A61E763}" type="presParOf" srcId="{3E7CBDDB-39A4-4FF9-900B-3C5BA7F8FAF8}" destId="{8B344478-3F02-41E2-99FD-E569B6B7BF77}" srcOrd="1" destOrd="0" presId="urn:microsoft.com/office/officeart/2005/8/layout/chevron2"/>
    <dgm:cxn modelId="{E069C146-B09A-4E84-B3DE-49C585ABF9E6}" type="presParOf" srcId="{3E7CBDDB-39A4-4FF9-900B-3C5BA7F8FAF8}" destId="{2B09C53E-B34C-4358-8C87-05AB8EDD090E}" srcOrd="2" destOrd="0" presId="urn:microsoft.com/office/officeart/2005/8/layout/chevron2"/>
    <dgm:cxn modelId="{21BFDCC8-70B0-4D6D-A70F-191015993D2B}" type="presParOf" srcId="{2B09C53E-B34C-4358-8C87-05AB8EDD090E}" destId="{7D819450-7545-4C85-B0F2-A75D17F92F5E}" srcOrd="0" destOrd="0" presId="urn:microsoft.com/office/officeart/2005/8/layout/chevron2"/>
    <dgm:cxn modelId="{81386130-D48E-4EEA-A401-BF9E30B96FEC}" type="presParOf" srcId="{2B09C53E-B34C-4358-8C87-05AB8EDD090E}" destId="{D68DBE36-7827-40C1-A4B2-A9B34AF9CF14}" srcOrd="1" destOrd="0" presId="urn:microsoft.com/office/officeart/2005/8/layout/chevron2"/>
    <dgm:cxn modelId="{DA9643D8-26B7-47BD-B732-0B2C5BB4B34C}" type="presParOf" srcId="{3E7CBDDB-39A4-4FF9-900B-3C5BA7F8FAF8}" destId="{78F3AA56-501C-4CBE-82F6-563E44EA5F96}" srcOrd="3" destOrd="0" presId="urn:microsoft.com/office/officeart/2005/8/layout/chevron2"/>
    <dgm:cxn modelId="{11B3EC5E-B0CA-404C-B8A0-0778FAEEF485}" type="presParOf" srcId="{3E7CBDDB-39A4-4FF9-900B-3C5BA7F8FAF8}" destId="{7AA1B274-6A1A-4F54-80D1-4AECC0E4EDC9}" srcOrd="4" destOrd="0" presId="urn:microsoft.com/office/officeart/2005/8/layout/chevron2"/>
    <dgm:cxn modelId="{AAD108D3-BC6E-417F-B334-3D2FBE8D75E6}" type="presParOf" srcId="{7AA1B274-6A1A-4F54-80D1-4AECC0E4EDC9}" destId="{659D2BFF-5E8E-405D-A920-19EB7813CDF9}" srcOrd="0" destOrd="0" presId="urn:microsoft.com/office/officeart/2005/8/layout/chevron2"/>
    <dgm:cxn modelId="{3F150119-B643-40D6-BC25-567D3DDEAE6A}" type="presParOf" srcId="{7AA1B274-6A1A-4F54-80D1-4AECC0E4EDC9}" destId="{FF7918AA-412C-4A31-AC85-70E6685D86D1}" srcOrd="1" destOrd="0" presId="urn:microsoft.com/office/officeart/2005/8/layout/chevron2"/>
    <dgm:cxn modelId="{AB2FD65B-5DE7-4A97-A820-A591E1C6B827}" type="presParOf" srcId="{3E7CBDDB-39A4-4FF9-900B-3C5BA7F8FAF8}" destId="{7BF0C830-7BF2-4FDD-97D6-D6A529082F12}" srcOrd="5" destOrd="0" presId="urn:microsoft.com/office/officeart/2005/8/layout/chevron2"/>
    <dgm:cxn modelId="{4D2AFE23-5127-4249-B8FF-5A4D9DB185F0}" type="presParOf" srcId="{3E7CBDDB-39A4-4FF9-900B-3C5BA7F8FAF8}" destId="{0F77C75D-10EF-43F2-87C7-8A9ADD068B0E}" srcOrd="6" destOrd="0" presId="urn:microsoft.com/office/officeart/2005/8/layout/chevron2"/>
    <dgm:cxn modelId="{70DEF830-0457-47E5-9EF0-D4B171A2E60F}" type="presParOf" srcId="{0F77C75D-10EF-43F2-87C7-8A9ADD068B0E}" destId="{4E1ED55A-906A-4312-8BC5-6A5E1F5D10D2}" srcOrd="0" destOrd="0" presId="urn:microsoft.com/office/officeart/2005/8/layout/chevron2"/>
    <dgm:cxn modelId="{9D87DB68-C3B1-4999-8957-10E1236386CC}" type="presParOf" srcId="{0F77C75D-10EF-43F2-87C7-8A9ADD068B0E}" destId="{7120B54C-3889-42EE-99A2-19C7308D0A54}" srcOrd="1" destOrd="0" presId="urn:microsoft.com/office/officeart/2005/8/layout/chevron2"/>
    <dgm:cxn modelId="{F5A9F916-2A0C-4D1C-BF6D-F42F8CA9D792}" type="presParOf" srcId="{3E7CBDDB-39A4-4FF9-900B-3C5BA7F8FAF8}" destId="{60382C62-CFA1-450D-92FC-94523E6F16A1}" srcOrd="7" destOrd="0" presId="urn:microsoft.com/office/officeart/2005/8/layout/chevron2"/>
    <dgm:cxn modelId="{981AE616-8E2A-4525-9228-26C02E3F5EA0}" type="presParOf" srcId="{3E7CBDDB-39A4-4FF9-900B-3C5BA7F8FAF8}" destId="{FD8164D0-8D33-4CCC-B22D-6C5A8CA23D0D}" srcOrd="8" destOrd="0" presId="urn:microsoft.com/office/officeart/2005/8/layout/chevron2"/>
    <dgm:cxn modelId="{A6EA443A-4E37-4751-BC33-F83775971DCA}" type="presParOf" srcId="{FD8164D0-8D33-4CCC-B22D-6C5A8CA23D0D}" destId="{AA31F7D3-05DE-4DF7-8716-3D7EBFFAB5A4}" srcOrd="0" destOrd="0" presId="urn:microsoft.com/office/officeart/2005/8/layout/chevron2"/>
    <dgm:cxn modelId="{DB585AF1-DDB8-4702-BD4D-6870FC4E3DE2}" type="presParOf" srcId="{FD8164D0-8D33-4CCC-B22D-6C5A8CA23D0D}" destId="{7C8A16AB-70CE-4B72-AE25-54B34C2CE71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A528-3319-4A7F-89DC-8D36B13B8836}">
      <dsp:nvSpPr>
        <dsp:cNvPr id="0" name=""/>
        <dsp:cNvSpPr/>
      </dsp:nvSpPr>
      <dsp:spPr>
        <a:xfrm>
          <a:off x="410341" y="219079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Attention</a:t>
          </a:r>
          <a:endParaRPr lang="en-GB" sz="3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410341" y="219079"/>
        <a:ext cx="4675263" cy="1461019"/>
      </dsp:txXfrm>
    </dsp:sp>
    <dsp:sp modelId="{61E865C3-0DC8-4755-A8EB-55A29AD1B2C6}">
      <dsp:nvSpPr>
        <dsp:cNvPr id="0" name=""/>
        <dsp:cNvSpPr/>
      </dsp:nvSpPr>
      <dsp:spPr>
        <a:xfrm>
          <a:off x="0" y="191678"/>
          <a:ext cx="1194059" cy="118493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A3372-81FF-4F25-A903-091EBF671B32}">
      <dsp:nvSpPr>
        <dsp:cNvPr id="0" name=""/>
        <dsp:cNvSpPr/>
      </dsp:nvSpPr>
      <dsp:spPr>
        <a:xfrm>
          <a:off x="5541235" y="306363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Memory and learning </a:t>
          </a:r>
        </a:p>
      </dsp:txBody>
      <dsp:txXfrm>
        <a:off x="5541235" y="306363"/>
        <a:ext cx="4675263" cy="1461019"/>
      </dsp:txXfrm>
    </dsp:sp>
    <dsp:sp modelId="{5264FE38-C64F-4D23-BEC4-0F1AB2BD40AD}">
      <dsp:nvSpPr>
        <dsp:cNvPr id="0" name=""/>
        <dsp:cNvSpPr/>
      </dsp:nvSpPr>
      <dsp:spPr>
        <a:xfrm>
          <a:off x="5346432" y="95327"/>
          <a:ext cx="1022713" cy="153407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7B6A3-BDAA-4C0E-8BE9-3CD6A8A647C1}">
      <dsp:nvSpPr>
        <dsp:cNvPr id="0" name=""/>
        <dsp:cNvSpPr/>
      </dsp:nvSpPr>
      <dsp:spPr>
        <a:xfrm>
          <a:off x="367504" y="2145625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Decision-making</a:t>
          </a:r>
        </a:p>
      </dsp:txBody>
      <dsp:txXfrm>
        <a:off x="367504" y="2145625"/>
        <a:ext cx="4675263" cy="1461019"/>
      </dsp:txXfrm>
    </dsp:sp>
    <dsp:sp modelId="{B1E5F330-A97C-4BA8-9B3B-673F32B1BE42}">
      <dsp:nvSpPr>
        <dsp:cNvPr id="0" name=""/>
        <dsp:cNvSpPr/>
      </dsp:nvSpPr>
      <dsp:spPr>
        <a:xfrm>
          <a:off x="172702" y="1934589"/>
          <a:ext cx="1022713" cy="1534070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2ACC4-0568-409E-994A-396E882C5704}">
      <dsp:nvSpPr>
        <dsp:cNvPr id="0" name=""/>
        <dsp:cNvSpPr/>
      </dsp:nvSpPr>
      <dsp:spPr>
        <a:xfrm>
          <a:off x="5498398" y="2145625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Health</a:t>
          </a:r>
        </a:p>
      </dsp:txBody>
      <dsp:txXfrm>
        <a:off x="5498398" y="2145625"/>
        <a:ext cx="4675263" cy="1461019"/>
      </dsp:txXfrm>
    </dsp:sp>
    <dsp:sp modelId="{4070DDEF-F94E-4E5D-90FD-F2EE8960E2A8}">
      <dsp:nvSpPr>
        <dsp:cNvPr id="0" name=""/>
        <dsp:cNvSpPr/>
      </dsp:nvSpPr>
      <dsp:spPr>
        <a:xfrm>
          <a:off x="5303596" y="1934589"/>
          <a:ext cx="1022713" cy="1534070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08601-715F-4FE5-AADA-EFEA02338B12}">
      <dsp:nvSpPr>
        <dsp:cNvPr id="0" name=""/>
        <dsp:cNvSpPr/>
      </dsp:nvSpPr>
      <dsp:spPr>
        <a:xfrm>
          <a:off x="367504" y="3984887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Creativity</a:t>
          </a:r>
        </a:p>
      </dsp:txBody>
      <dsp:txXfrm>
        <a:off x="367504" y="3984887"/>
        <a:ext cx="4675263" cy="1461019"/>
      </dsp:txXfrm>
    </dsp:sp>
    <dsp:sp modelId="{CA3F714D-3A62-4139-868A-A676EE2A2AB4}">
      <dsp:nvSpPr>
        <dsp:cNvPr id="0" name=""/>
        <dsp:cNvSpPr/>
      </dsp:nvSpPr>
      <dsp:spPr>
        <a:xfrm>
          <a:off x="172702" y="3773851"/>
          <a:ext cx="1022713" cy="1534070"/>
        </a:xfrm>
        <a:prstGeom prst="rect">
          <a:avLst/>
        </a:prstGeom>
        <a:blipFill>
          <a:blip xmlns:r="http://schemas.openxmlformats.org/officeDocument/2006/relationships" r:embed="rId9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1045-D252-4D4E-9203-493A675C376A}">
      <dsp:nvSpPr>
        <dsp:cNvPr id="0" name=""/>
        <dsp:cNvSpPr/>
      </dsp:nvSpPr>
      <dsp:spPr>
        <a:xfrm>
          <a:off x="5498398" y="3984887"/>
          <a:ext cx="4675263" cy="146101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59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Ability to form and maintain healthy relationships</a:t>
          </a:r>
        </a:p>
      </dsp:txBody>
      <dsp:txXfrm>
        <a:off x="5498398" y="3984887"/>
        <a:ext cx="4675263" cy="1461019"/>
      </dsp:txXfrm>
    </dsp:sp>
    <dsp:sp modelId="{5682C73C-2B06-4C0F-A3A8-64E995C008E7}">
      <dsp:nvSpPr>
        <dsp:cNvPr id="0" name=""/>
        <dsp:cNvSpPr/>
      </dsp:nvSpPr>
      <dsp:spPr>
        <a:xfrm>
          <a:off x="5303596" y="3773851"/>
          <a:ext cx="1022713" cy="1534070"/>
        </a:xfrm>
        <a:prstGeom prst="rect">
          <a:avLst/>
        </a:prstGeom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09312-BFBA-46E7-A9BB-5ADEC588FFEB}">
      <dsp:nvSpPr>
        <dsp:cNvPr id="0" name=""/>
        <dsp:cNvSpPr/>
      </dsp:nvSpPr>
      <dsp:spPr>
        <a:xfrm rot="16200000">
          <a:off x="-1044719" y="1047398"/>
          <a:ext cx="4724168" cy="2629370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5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All emotions have a part to play  in who we are. </a:t>
          </a:r>
          <a:endParaRPr lang="en-GB" sz="28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 rot="5400000">
        <a:off x="2680" y="944833"/>
        <a:ext cx="2629370" cy="2834500"/>
      </dsp:txXfrm>
    </dsp:sp>
    <dsp:sp modelId="{67968E5F-FF16-4347-B4B0-F4DE7D81F634}">
      <dsp:nvSpPr>
        <dsp:cNvPr id="0" name=""/>
        <dsp:cNvSpPr/>
      </dsp:nvSpPr>
      <dsp:spPr>
        <a:xfrm rot="16200000">
          <a:off x="1781854" y="1047398"/>
          <a:ext cx="4724168" cy="2629370"/>
        </a:xfrm>
        <a:prstGeom prst="flowChartManualOperation">
          <a:avLst/>
        </a:prstGeom>
        <a:solidFill>
          <a:schemeClr val="accent2">
            <a:shade val="50000"/>
            <a:hueOff val="-319666"/>
            <a:satOff val="-19876"/>
            <a:lumOff val="26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5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Emotions can help us feel safe and content.  </a:t>
          </a:r>
          <a:endParaRPr lang="en-GB" sz="28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 rot="5400000">
        <a:off x="2829253" y="944833"/>
        <a:ext cx="2629370" cy="2834500"/>
      </dsp:txXfrm>
    </dsp:sp>
    <dsp:sp modelId="{492143DE-4002-49BA-B797-9791B30EC66D}">
      <dsp:nvSpPr>
        <dsp:cNvPr id="0" name=""/>
        <dsp:cNvSpPr/>
      </dsp:nvSpPr>
      <dsp:spPr>
        <a:xfrm rot="16200000">
          <a:off x="4608428" y="1047398"/>
          <a:ext cx="4724168" cy="2629370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5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Sometimes we are hijacked by intense emotions,</a:t>
          </a:r>
          <a:r>
            <a:rPr lang="en-GB" sz="2800" kern="1200" dirty="0">
              <a:solidFill>
                <a:schemeClr val="accent2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</a:t>
          </a:r>
          <a:r>
            <a:rPr lang="en-GB" sz="2800" b="0" kern="120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ffee+tea demo" panose="02000603000000000000" pitchFamily="2" charset="0"/>
              <a:ea typeface="coffee+tea demo" panose="02000603000000000000" pitchFamily="2" charset="0"/>
            </a:rPr>
            <a:t>espe</a:t>
          </a:r>
          <a:r>
            <a:rPr lang="en-GB" sz="28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ffee+tea demo" panose="02000603000000000000" pitchFamily="2" charset="0"/>
              <a:ea typeface="coffee+tea demo" panose="02000603000000000000" pitchFamily="2" charset="0"/>
            </a:rPr>
            <a:t>cially unpleasant ones, such as:</a:t>
          </a:r>
          <a:endParaRPr lang="en-GB" sz="2800" kern="1200" dirty="0">
            <a:solidFill>
              <a:schemeClr val="bg1"/>
            </a:solidFill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anger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despair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bg1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 etc.</a:t>
          </a:r>
        </a:p>
      </dsp:txBody>
      <dsp:txXfrm rot="5400000">
        <a:off x="5655827" y="944833"/>
        <a:ext cx="2629370" cy="2834500"/>
      </dsp:txXfrm>
    </dsp:sp>
    <dsp:sp modelId="{B8FF6802-4E39-4244-A869-987C60646AA5}">
      <dsp:nvSpPr>
        <dsp:cNvPr id="0" name=""/>
        <dsp:cNvSpPr/>
      </dsp:nvSpPr>
      <dsp:spPr>
        <a:xfrm rot="16200000">
          <a:off x="7435002" y="1047398"/>
          <a:ext cx="4724168" cy="2629370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5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accent2"/>
              </a:solidFill>
              <a:latin typeface="coffee+tea demo" panose="02000603000000000000" pitchFamily="2" charset="0"/>
              <a:ea typeface="coffee+tea demo" panose="02000603000000000000" pitchFamily="2" charset="0"/>
            </a:rPr>
            <a:t>Our emotions can hinder us when we let anger or despair overtake us. </a:t>
          </a:r>
        </a:p>
      </dsp:txBody>
      <dsp:txXfrm rot="5400000">
        <a:off x="8482401" y="944833"/>
        <a:ext cx="2629370" cy="283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D576-33E1-4177-94CA-4517BE886EC2}">
      <dsp:nvSpPr>
        <dsp:cNvPr id="0" name=""/>
        <dsp:cNvSpPr/>
      </dsp:nvSpPr>
      <dsp:spPr>
        <a:xfrm>
          <a:off x="6705247" y="734651"/>
          <a:ext cx="3194587" cy="3194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223EDF-63ED-4D52-AB2E-E1A903594D76}">
      <dsp:nvSpPr>
        <dsp:cNvPr id="0" name=""/>
        <dsp:cNvSpPr/>
      </dsp:nvSpPr>
      <dsp:spPr>
        <a:xfrm>
          <a:off x="6811686" y="841155"/>
          <a:ext cx="2981000" cy="29815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200" b="0" kern="1200" dirty="0">
              <a:latin typeface="Antonio" panose="02000503000000000000" pitchFamily="2" charset="77"/>
            </a:rPr>
            <a:t>Regulate</a:t>
          </a:r>
          <a:endParaRPr lang="en-GB" sz="4200" b="0" kern="1200" dirty="0">
            <a:latin typeface="Antonio" panose="02000503000000000000" pitchFamily="2" charset="77"/>
          </a:endParaRPr>
        </a:p>
      </dsp:txBody>
      <dsp:txXfrm>
        <a:off x="7238151" y="1267168"/>
        <a:ext cx="2129488" cy="2129507"/>
      </dsp:txXfrm>
    </dsp:sp>
    <dsp:sp modelId="{9B6E58E3-9FEE-48BA-B736-98EEF9F4BFD0}">
      <dsp:nvSpPr>
        <dsp:cNvPr id="0" name=""/>
        <dsp:cNvSpPr/>
      </dsp:nvSpPr>
      <dsp:spPr>
        <a:xfrm>
          <a:off x="6811686" y="3988050"/>
          <a:ext cx="2981000" cy="175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123000"/>
            <a:buFont typeface="Webdings" panose="05030102010509060703" pitchFamily="18" charset="2"/>
            <a:buNone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Find strategies to express  emotions in a way that is: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Authentic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ZA" sz="23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&amp;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Appropriate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6811686" y="3988050"/>
        <a:ext cx="2981000" cy="1751140"/>
      </dsp:txXfrm>
    </dsp:sp>
    <dsp:sp modelId="{AC01B9C1-827C-4B79-A9C7-E588A4DEA230}">
      <dsp:nvSpPr>
        <dsp:cNvPr id="0" name=""/>
        <dsp:cNvSpPr/>
      </dsp:nvSpPr>
      <dsp:spPr>
        <a:xfrm rot="2700000">
          <a:off x="1933514" y="734295"/>
          <a:ext cx="3194693" cy="31946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9A50D5-3BF2-4BE8-9A34-FE1B75DC7504}">
      <dsp:nvSpPr>
        <dsp:cNvPr id="0" name=""/>
        <dsp:cNvSpPr/>
      </dsp:nvSpPr>
      <dsp:spPr>
        <a:xfrm>
          <a:off x="2040364" y="841155"/>
          <a:ext cx="2981000" cy="29815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200" kern="1200" dirty="0">
              <a:latin typeface="Antonio" panose="02000503000000000000" pitchFamily="2" charset="77"/>
            </a:rPr>
            <a:t>Recognise </a:t>
          </a:r>
          <a:endParaRPr lang="en-GB" sz="4200" kern="1200" dirty="0">
            <a:latin typeface="Antonio" panose="02000503000000000000" pitchFamily="2" charset="77"/>
          </a:endParaRPr>
        </a:p>
      </dsp:txBody>
      <dsp:txXfrm>
        <a:off x="2466120" y="1267168"/>
        <a:ext cx="2129488" cy="2129507"/>
      </dsp:txXfrm>
    </dsp:sp>
    <dsp:sp modelId="{17F896BE-1DC5-4480-840C-0D13B0DCCD6A}">
      <dsp:nvSpPr>
        <dsp:cNvPr id="0" name=""/>
        <dsp:cNvSpPr/>
      </dsp:nvSpPr>
      <dsp:spPr>
        <a:xfrm>
          <a:off x="1109681" y="3908548"/>
          <a:ext cx="4862816" cy="175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124000"/>
            <a:buFont typeface="Webdings" panose="05030102010509060703" pitchFamily="18" charset="2"/>
            <a:buChar char=""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Identify and label the feeling: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What am I feeling? 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ZA" sz="2300" b="1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What made me feel this way? </a:t>
          </a:r>
          <a:endParaRPr lang="en-GB" sz="23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1109681" y="3908548"/>
        <a:ext cx="4862816" cy="1751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CB4E-0B5D-43DA-A703-A25ED7081DA9}">
      <dsp:nvSpPr>
        <dsp:cNvPr id="0" name=""/>
        <dsp:cNvSpPr/>
      </dsp:nvSpPr>
      <dsp:spPr>
        <a:xfrm>
          <a:off x="1322" y="513291"/>
          <a:ext cx="3733271" cy="4392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B1B8A-6BCA-4619-B7FA-D85A51DA786B}">
      <dsp:nvSpPr>
        <dsp:cNvPr id="0" name=""/>
        <dsp:cNvSpPr/>
      </dsp:nvSpPr>
      <dsp:spPr>
        <a:xfrm>
          <a:off x="187986" y="688975"/>
          <a:ext cx="3359943" cy="2854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2392-7047-4F98-83B6-EE174CF3D94A}">
      <dsp:nvSpPr>
        <dsp:cNvPr id="0" name=""/>
        <dsp:cNvSpPr/>
      </dsp:nvSpPr>
      <dsp:spPr>
        <a:xfrm>
          <a:off x="187986" y="3543829"/>
          <a:ext cx="3359943" cy="118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Mood Index </a:t>
          </a:r>
          <a:endParaRPr lang="en-GB" sz="36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187986" y="3543829"/>
        <a:ext cx="3359943" cy="1185862"/>
      </dsp:txXfrm>
    </dsp:sp>
    <dsp:sp modelId="{6EB95547-A609-48DC-BC96-4E01FC21B753}">
      <dsp:nvSpPr>
        <dsp:cNvPr id="0" name=""/>
        <dsp:cNvSpPr/>
      </dsp:nvSpPr>
      <dsp:spPr>
        <a:xfrm>
          <a:off x="4393406" y="513291"/>
          <a:ext cx="3733271" cy="4392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7E360-3DBD-4C86-964C-69767133C83F}">
      <dsp:nvSpPr>
        <dsp:cNvPr id="0" name=""/>
        <dsp:cNvSpPr/>
      </dsp:nvSpPr>
      <dsp:spPr>
        <a:xfrm>
          <a:off x="4580069" y="688975"/>
          <a:ext cx="3359943" cy="2854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1BBD-08C3-4E29-9E51-9F9DCCDE0942}">
      <dsp:nvSpPr>
        <dsp:cNvPr id="0" name=""/>
        <dsp:cNvSpPr/>
      </dsp:nvSpPr>
      <dsp:spPr>
        <a:xfrm>
          <a:off x="4580069" y="3543829"/>
          <a:ext cx="3359943" cy="118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>
              <a:latin typeface="coffee+tea demo" panose="02000603000000000000" pitchFamily="2" charset="0"/>
              <a:ea typeface="coffee+tea demo" panose="02000603000000000000" pitchFamily="2" charset="0"/>
            </a:rPr>
            <a:t>The RULER Approach </a:t>
          </a:r>
          <a:endParaRPr lang="en-GB" sz="3600" kern="1200" dirty="0">
            <a:latin typeface="coffee+tea demo" panose="02000603000000000000" pitchFamily="2" charset="0"/>
            <a:ea typeface="coffee+tea demo" panose="02000603000000000000" pitchFamily="2" charset="0"/>
          </a:endParaRPr>
        </a:p>
      </dsp:txBody>
      <dsp:txXfrm>
        <a:off x="4580069" y="3543829"/>
        <a:ext cx="3359943" cy="118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3C3E1-E30A-437E-9366-93EBFAC81ABD}">
      <dsp:nvSpPr>
        <dsp:cNvPr id="0" name=""/>
        <dsp:cNvSpPr/>
      </dsp:nvSpPr>
      <dsp:spPr>
        <a:xfrm rot="5400000">
          <a:off x="-144496" y="268912"/>
          <a:ext cx="963309" cy="67431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ZA" sz="2400" kern="1200" dirty="0">
              <a:solidFill>
                <a:srgbClr val="7030A0"/>
              </a:solidFill>
              <a:latin typeface="Antonio" panose="02000503000000000000" pitchFamily="2" charset="77"/>
            </a:rPr>
            <a:t>R</a:t>
          </a:r>
          <a:endParaRPr lang="en-GB" sz="2400" kern="1200" dirty="0">
            <a:solidFill>
              <a:srgbClr val="7030A0"/>
            </a:solidFill>
            <a:latin typeface="Antonio" panose="02000503000000000000" pitchFamily="2" charset="77"/>
          </a:endParaRPr>
        </a:p>
      </dsp:txBody>
      <dsp:txXfrm rot="-5400000">
        <a:off x="1" y="461573"/>
        <a:ext cx="674316" cy="288993"/>
      </dsp:txXfrm>
    </dsp:sp>
    <dsp:sp modelId="{E5D86E25-4F22-4F73-9564-7D31E02CCB7B}">
      <dsp:nvSpPr>
        <dsp:cNvPr id="0" name=""/>
        <dsp:cNvSpPr/>
      </dsp:nvSpPr>
      <dsp:spPr>
        <a:xfrm rot="5400000">
          <a:off x="5281718" y="-4546072"/>
          <a:ext cx="626480" cy="98412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b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GB" sz="3100" i="1" kern="1200" dirty="0">
              <a:solidFill>
                <a:srgbClr val="7030A0"/>
              </a:solidFill>
              <a:latin typeface="Antonio" panose="02000503000000000000" pitchFamily="2" charset="77"/>
            </a:rPr>
            <a:t>Recognising</a:t>
          </a:r>
          <a:r>
            <a:rPr lang="en-GB" sz="3100" kern="1200" dirty="0">
              <a:solidFill>
                <a:srgbClr val="7030A0"/>
              </a:solidFill>
              <a:latin typeface="Antonio" panose="02000503000000000000" pitchFamily="2" charset="77"/>
            </a:rPr>
            <a:t> emotions in oneself and others.</a:t>
          </a:r>
        </a:p>
      </dsp:txBody>
      <dsp:txXfrm rot="-5400000">
        <a:off x="674317" y="91911"/>
        <a:ext cx="9810701" cy="565316"/>
      </dsp:txXfrm>
    </dsp:sp>
    <dsp:sp modelId="{7D819450-7545-4C85-B0F2-A75D17F92F5E}">
      <dsp:nvSpPr>
        <dsp:cNvPr id="0" name=""/>
        <dsp:cNvSpPr/>
      </dsp:nvSpPr>
      <dsp:spPr>
        <a:xfrm rot="5400000">
          <a:off x="-144496" y="1044596"/>
          <a:ext cx="963309" cy="674316"/>
        </a:xfrm>
        <a:prstGeom prst="chevron">
          <a:avLst/>
        </a:prstGeom>
        <a:solidFill>
          <a:schemeClr val="accent1">
            <a:shade val="50000"/>
            <a:hueOff val="-321371"/>
            <a:satOff val="-925"/>
            <a:lumOff val="19316"/>
            <a:alphaOff val="0"/>
          </a:schemeClr>
        </a:solidFill>
        <a:ln w="12700" cap="flat" cmpd="sng" algn="ctr">
          <a:solidFill>
            <a:schemeClr val="accent1">
              <a:shade val="50000"/>
              <a:hueOff val="-321371"/>
              <a:satOff val="-925"/>
              <a:lumOff val="19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ZA" sz="2400" kern="1200" dirty="0">
              <a:solidFill>
                <a:srgbClr val="7030A0"/>
              </a:solidFill>
              <a:latin typeface="Antonio" panose="02000503000000000000" pitchFamily="2" charset="77"/>
            </a:rPr>
            <a:t>U</a:t>
          </a:r>
          <a:endParaRPr lang="en-GB" sz="2400" kern="1200" dirty="0">
            <a:solidFill>
              <a:srgbClr val="7030A0"/>
            </a:solidFill>
            <a:latin typeface="Antonio" panose="02000503000000000000" pitchFamily="2" charset="77"/>
          </a:endParaRPr>
        </a:p>
      </dsp:txBody>
      <dsp:txXfrm rot="-5400000">
        <a:off x="1" y="1237257"/>
        <a:ext cx="674316" cy="288993"/>
      </dsp:txXfrm>
    </dsp:sp>
    <dsp:sp modelId="{D68DBE36-7827-40C1-A4B2-A9B34AF9CF14}">
      <dsp:nvSpPr>
        <dsp:cNvPr id="0" name=""/>
        <dsp:cNvSpPr/>
      </dsp:nvSpPr>
      <dsp:spPr>
        <a:xfrm rot="5400000">
          <a:off x="5281882" y="-3806659"/>
          <a:ext cx="626151" cy="98412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b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GB" sz="3100" i="1" kern="1200" dirty="0">
              <a:solidFill>
                <a:srgbClr val="7030A0"/>
              </a:solidFill>
              <a:latin typeface="Antonio" panose="02000503000000000000" pitchFamily="2" charset="77"/>
            </a:rPr>
            <a:t>Understanding</a:t>
          </a:r>
          <a:r>
            <a:rPr lang="en-GB" sz="3100" kern="1200" dirty="0">
              <a:solidFill>
                <a:srgbClr val="7030A0"/>
              </a:solidFill>
              <a:latin typeface="Antonio" panose="02000503000000000000" pitchFamily="2" charset="77"/>
            </a:rPr>
            <a:t> the causes and consequences of emotions.</a:t>
          </a:r>
        </a:p>
      </dsp:txBody>
      <dsp:txXfrm rot="-5400000">
        <a:off x="674316" y="831473"/>
        <a:ext cx="9810717" cy="565019"/>
      </dsp:txXfrm>
    </dsp:sp>
    <dsp:sp modelId="{659D2BFF-5E8E-405D-A920-19EB7813CDF9}">
      <dsp:nvSpPr>
        <dsp:cNvPr id="0" name=""/>
        <dsp:cNvSpPr/>
      </dsp:nvSpPr>
      <dsp:spPr>
        <a:xfrm rot="5400000">
          <a:off x="-144496" y="1889272"/>
          <a:ext cx="963309" cy="674316"/>
        </a:xfrm>
        <a:prstGeom prst="chevron">
          <a:avLst/>
        </a:prstGeom>
        <a:solidFill>
          <a:schemeClr val="accent1">
            <a:shade val="50000"/>
            <a:hueOff val="-642742"/>
            <a:satOff val="-1850"/>
            <a:lumOff val="38632"/>
            <a:alphaOff val="0"/>
          </a:schemeClr>
        </a:solidFill>
        <a:ln w="12700" cap="flat" cmpd="sng" algn="ctr">
          <a:solidFill>
            <a:schemeClr val="accent1">
              <a:shade val="50000"/>
              <a:hueOff val="-642742"/>
              <a:satOff val="-1850"/>
              <a:lumOff val="38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ZA" sz="2400" kern="1200" dirty="0">
              <a:solidFill>
                <a:srgbClr val="7030A0"/>
              </a:solidFill>
              <a:latin typeface="Antonio" panose="02000503000000000000" pitchFamily="2" charset="77"/>
            </a:rPr>
            <a:t>L</a:t>
          </a:r>
          <a:endParaRPr lang="en-GB" sz="2400" kern="1200" dirty="0">
            <a:solidFill>
              <a:srgbClr val="7030A0"/>
            </a:solidFill>
            <a:latin typeface="Antonio" panose="02000503000000000000" pitchFamily="2" charset="77"/>
          </a:endParaRPr>
        </a:p>
      </dsp:txBody>
      <dsp:txXfrm rot="-5400000">
        <a:off x="1" y="2081933"/>
        <a:ext cx="674316" cy="288993"/>
      </dsp:txXfrm>
    </dsp:sp>
    <dsp:sp modelId="{FF7918AA-412C-4A31-AC85-70E6685D86D1}">
      <dsp:nvSpPr>
        <dsp:cNvPr id="0" name=""/>
        <dsp:cNvSpPr/>
      </dsp:nvSpPr>
      <dsp:spPr>
        <a:xfrm rot="5400000">
          <a:off x="5281882" y="-2929173"/>
          <a:ext cx="626151" cy="98412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b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GB" sz="3100" i="1" kern="1200" dirty="0">
              <a:solidFill>
                <a:srgbClr val="7030A0"/>
              </a:solidFill>
              <a:latin typeface="Antonio" panose="02000503000000000000" pitchFamily="2" charset="77"/>
            </a:rPr>
            <a:t>Labelling</a:t>
          </a:r>
          <a:r>
            <a:rPr lang="en-GB" sz="3100" kern="1200" dirty="0">
              <a:solidFill>
                <a:srgbClr val="7030A0"/>
              </a:solidFill>
              <a:latin typeface="Antonio" panose="02000503000000000000" pitchFamily="2" charset="77"/>
            </a:rPr>
            <a:t> emotions with a detailed vocabulary.</a:t>
          </a:r>
        </a:p>
      </dsp:txBody>
      <dsp:txXfrm rot="-5400000">
        <a:off x="674316" y="1708959"/>
        <a:ext cx="9810717" cy="565019"/>
      </dsp:txXfrm>
    </dsp:sp>
    <dsp:sp modelId="{4E1ED55A-906A-4312-8BC5-6A5E1F5D10D2}">
      <dsp:nvSpPr>
        <dsp:cNvPr id="0" name=""/>
        <dsp:cNvSpPr/>
      </dsp:nvSpPr>
      <dsp:spPr>
        <a:xfrm rot="5400000">
          <a:off x="-144496" y="2682392"/>
          <a:ext cx="963309" cy="674316"/>
        </a:xfrm>
        <a:prstGeom prst="chevron">
          <a:avLst/>
        </a:prstGeom>
        <a:solidFill>
          <a:schemeClr val="accent1">
            <a:shade val="50000"/>
            <a:hueOff val="-642742"/>
            <a:satOff val="-1850"/>
            <a:lumOff val="38632"/>
            <a:alphaOff val="0"/>
          </a:schemeClr>
        </a:solidFill>
        <a:ln w="12700" cap="flat" cmpd="sng" algn="ctr">
          <a:solidFill>
            <a:schemeClr val="accent1">
              <a:shade val="50000"/>
              <a:hueOff val="-642742"/>
              <a:satOff val="-1850"/>
              <a:lumOff val="38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GB" sz="2400" i="1" kern="1200" dirty="0">
              <a:solidFill>
                <a:srgbClr val="7030A0"/>
              </a:solidFill>
              <a:latin typeface="Antonio" panose="02000503000000000000" pitchFamily="2" charset="77"/>
            </a:rPr>
            <a:t>E</a:t>
          </a:r>
          <a:endParaRPr lang="en-GB" sz="2400" kern="1200" dirty="0">
            <a:solidFill>
              <a:srgbClr val="7030A0"/>
            </a:solidFill>
            <a:latin typeface="Antonio" panose="02000503000000000000" pitchFamily="2" charset="77"/>
          </a:endParaRPr>
        </a:p>
      </dsp:txBody>
      <dsp:txXfrm rot="-5400000">
        <a:off x="1" y="2875053"/>
        <a:ext cx="674316" cy="288993"/>
      </dsp:txXfrm>
    </dsp:sp>
    <dsp:sp modelId="{7120B54C-3889-42EE-99A2-19C7308D0A54}">
      <dsp:nvSpPr>
        <dsp:cNvPr id="0" name=""/>
        <dsp:cNvSpPr/>
      </dsp:nvSpPr>
      <dsp:spPr>
        <a:xfrm rot="5400000">
          <a:off x="5281882" y="-2084497"/>
          <a:ext cx="626151" cy="98412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b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GB" sz="3100" i="1" kern="1200" dirty="0">
              <a:solidFill>
                <a:srgbClr val="7030A0"/>
              </a:solidFill>
              <a:latin typeface="Antonio" panose="02000503000000000000" pitchFamily="2" charset="77"/>
            </a:rPr>
            <a:t>Expressing</a:t>
          </a:r>
          <a:r>
            <a:rPr lang="en-GB" sz="3100" kern="1200" dirty="0">
              <a:solidFill>
                <a:srgbClr val="7030A0"/>
              </a:solidFill>
              <a:latin typeface="Antonio" panose="02000503000000000000" pitchFamily="2" charset="77"/>
            </a:rPr>
            <a:t> emotions in an appropriate and constructive way.</a:t>
          </a:r>
        </a:p>
      </dsp:txBody>
      <dsp:txXfrm rot="-5400000">
        <a:off x="674316" y="2553635"/>
        <a:ext cx="9810717" cy="565019"/>
      </dsp:txXfrm>
    </dsp:sp>
    <dsp:sp modelId="{AA31F7D3-05DE-4DF7-8716-3D7EBFFAB5A4}">
      <dsp:nvSpPr>
        <dsp:cNvPr id="0" name=""/>
        <dsp:cNvSpPr/>
      </dsp:nvSpPr>
      <dsp:spPr>
        <a:xfrm rot="5400000">
          <a:off x="-144496" y="3527068"/>
          <a:ext cx="963309" cy="674316"/>
        </a:xfrm>
        <a:prstGeom prst="chevron">
          <a:avLst/>
        </a:prstGeom>
        <a:solidFill>
          <a:schemeClr val="accent1">
            <a:shade val="50000"/>
            <a:hueOff val="-321371"/>
            <a:satOff val="-925"/>
            <a:lumOff val="19316"/>
            <a:alphaOff val="0"/>
          </a:schemeClr>
        </a:solidFill>
        <a:ln w="12700" cap="flat" cmpd="sng" algn="ctr">
          <a:solidFill>
            <a:schemeClr val="accent1">
              <a:shade val="50000"/>
              <a:hueOff val="-321371"/>
              <a:satOff val="-925"/>
              <a:lumOff val="19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GB" sz="2400" i="1" kern="1200" dirty="0">
              <a:solidFill>
                <a:srgbClr val="7030A0"/>
              </a:solidFill>
              <a:latin typeface="Antonio" panose="02000503000000000000" pitchFamily="2" charset="77"/>
            </a:rPr>
            <a:t>R</a:t>
          </a:r>
          <a:endParaRPr lang="en-GB" sz="2400" kern="1200" dirty="0">
            <a:solidFill>
              <a:srgbClr val="7030A0"/>
            </a:solidFill>
            <a:latin typeface="Antonio" panose="02000503000000000000" pitchFamily="2" charset="77"/>
          </a:endParaRPr>
        </a:p>
      </dsp:txBody>
      <dsp:txXfrm rot="-5400000">
        <a:off x="1" y="3719729"/>
        <a:ext cx="674316" cy="288993"/>
      </dsp:txXfrm>
    </dsp:sp>
    <dsp:sp modelId="{7C8A16AB-70CE-4B72-AE25-54B34C2CE711}">
      <dsp:nvSpPr>
        <dsp:cNvPr id="0" name=""/>
        <dsp:cNvSpPr/>
      </dsp:nvSpPr>
      <dsp:spPr>
        <a:xfrm rot="5400000">
          <a:off x="5281882" y="-1119657"/>
          <a:ext cx="626151" cy="98412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b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GB" sz="3100" i="1" kern="1200" dirty="0">
              <a:solidFill>
                <a:srgbClr val="7030A0"/>
              </a:solidFill>
              <a:latin typeface="Antonio" panose="02000503000000000000" pitchFamily="2" charset="77"/>
            </a:rPr>
            <a:t>Regulating</a:t>
          </a:r>
          <a:r>
            <a:rPr lang="en-GB" sz="3100" kern="1200" dirty="0">
              <a:solidFill>
                <a:srgbClr val="7030A0"/>
              </a:solidFill>
              <a:latin typeface="Antonio" panose="02000503000000000000" pitchFamily="2" charset="77"/>
            </a:rPr>
            <a:t> emotions with helpful strategies.</a:t>
          </a:r>
        </a:p>
      </dsp:txBody>
      <dsp:txXfrm rot="-5400000">
        <a:off x="674316" y="3518475"/>
        <a:ext cx="9810717" cy="56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F6C3-6D2A-4196-BA11-EFCCC8BAFBF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DF80-5ACD-4464-88AF-37B393386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C151-D09E-4313-86BF-DE81850A7CA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17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C151-D09E-4313-86BF-DE81850A7CA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1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DF80-5ACD-4464-88AF-37B3933860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1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err="1"/>
              <a:t>Mindfullness</a:t>
            </a:r>
            <a:r>
              <a:rPr lang="en-ZA" dirty="0"/>
              <a:t> is a mental training practice that involves focusing your mind on your experiences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(like your own emotions, thoughts, and sensations) in the present moment.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IF we can acknowledge our emotions and how they manifest </a:t>
            </a:r>
            <a:r>
              <a:rPr lang="en-ZA" dirty="0" err="1"/>
              <a:t>inour</a:t>
            </a:r>
            <a:r>
              <a:rPr lang="en-ZA" dirty="0"/>
              <a:t> bodies we can better identify them when in the moment and know how to manage them.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DF80-5ACD-4464-88AF-37B3933860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1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Stop…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your self  away from the situation for a moment. </a:t>
            </a:r>
          </a:p>
          <a:p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Breathing helps the body relax so that you  can calm yourself. </a:t>
            </a:r>
          </a:p>
          <a:p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Practice your Mindfulness.  Listen to what you are feeling, acknowledge it. Why are you feeling this way? </a:t>
            </a:r>
          </a:p>
          <a:p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Respond…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 can you do so you can respond to the situation in a way that is not destructive or hurtful to yourself and the other person.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5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5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2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2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2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7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59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3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3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35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2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99456" y="1738299"/>
            <a:ext cx="3360000" cy="3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63925" y="1738299"/>
            <a:ext cx="3360000" cy="3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7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8752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87484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016215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332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035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04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4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768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486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86248" y="0"/>
            <a:ext cx="610575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6071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09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4077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07701" y="0"/>
            <a:ext cx="878429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56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61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8772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7615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63552" y="0"/>
            <a:ext cx="101284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68619" y="4771871"/>
            <a:ext cx="1728192" cy="1824325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02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76934" y="0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576934" y="4389107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576933" y="2468894"/>
            <a:ext cx="5678721" cy="19397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6111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30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60000" y="720000"/>
            <a:ext cx="3312000" cy="54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02409" y="720000"/>
            <a:ext cx="3312939" cy="54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431204" y="720000"/>
            <a:ext cx="3312000" cy="54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56534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652722"/>
            <a:ext cx="12192000" cy="4485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2354872"/>
            <a:ext cx="5622861" cy="30809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87221" y="2478935"/>
            <a:ext cx="3696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371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112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19403" y="1775969"/>
            <a:ext cx="2470384" cy="4267031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80237" y="2194885"/>
            <a:ext cx="1373703" cy="3429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53939" y="1629228"/>
            <a:ext cx="2640295" cy="4560513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4799" y="2059723"/>
            <a:ext cx="2324372" cy="36650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371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8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73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60912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79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2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7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0B36F9-E7A5-A14B-A6CC-BD1120DA39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CAA2-FC4A-46A8-BDD2-F1DE7999D4C3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66DF-F4E0-4D41-9D87-CE4C92C8D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4B4A6-D034-8D40-B393-C2CB24EFC540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05025" y="-478007"/>
            <a:ext cx="324335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1D96-2C4C-45EA-822C-A5971BC42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Emotional Awareness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902E2-8CA8-4FE2-8917-818A8B214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latin typeface="coffee+tea demo" panose="02000603000000000000" pitchFamily="2" charset="0"/>
                <a:ea typeface="coffee+tea demo" panose="02000603000000000000" pitchFamily="2" charset="0"/>
              </a:rPr>
              <a:t>Understanding our emotions </a:t>
            </a:r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4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409528-66ED-4F3A-84A0-10283E1E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48" y="1345224"/>
            <a:ext cx="7006155" cy="4953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339806-FB09-4103-AA1B-6EEA80E7A4E1}"/>
              </a:ext>
            </a:extLst>
          </p:cNvPr>
          <p:cNvSpPr txBox="1"/>
          <p:nvPr/>
        </p:nvSpPr>
        <p:spPr>
          <a:xfrm>
            <a:off x="421240" y="2479168"/>
            <a:ext cx="34563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How many did you </a:t>
            </a:r>
          </a:p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manage to get from this</a:t>
            </a:r>
          </a:p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 list?</a:t>
            </a:r>
            <a:endParaRPr lang="en-GB" sz="2400" dirty="0">
              <a:solidFill>
                <a:srgbClr val="FF6600"/>
              </a:solidFill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686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0534-3D8D-462E-88DE-F9CC5ECF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8" y="800709"/>
            <a:ext cx="9493854" cy="1325563"/>
          </a:xfrm>
        </p:spPr>
        <p:txBody>
          <a:bodyPr>
            <a:normAutofit fontScale="90000"/>
          </a:bodyPr>
          <a:lstStyle/>
          <a:p>
            <a:r>
              <a:rPr lang="en-ZA" sz="2700" dirty="0">
                <a:latin typeface="coffee+tea demo" panose="02000603000000000000" pitchFamily="2" charset="0"/>
                <a:ea typeface="coffee+tea demo" panose="02000603000000000000" pitchFamily="2" charset="0"/>
              </a:rPr>
              <a:t> </a:t>
            </a:r>
            <a:br>
              <a:rPr lang="en-ZA" sz="2700" dirty="0">
                <a:latin typeface="coffee+tea demo" panose="02000603000000000000" pitchFamily="2" charset="0"/>
                <a:ea typeface="coffee+tea demo" panose="02000603000000000000" pitchFamily="2" charset="0"/>
              </a:rPr>
            </a:br>
            <a:r>
              <a:rPr lang="en-ZA" sz="2700" dirty="0">
                <a:latin typeface="coffee+tea demo" panose="02000603000000000000" pitchFamily="2" charset="0"/>
                <a:ea typeface="coffee+tea demo" panose="02000603000000000000" pitchFamily="2" charset="0"/>
              </a:rPr>
              <a:t>The Yale Center for Emotional Intelligence developed an approach called the: </a:t>
            </a:r>
            <a:br>
              <a:rPr lang="en-ZA" dirty="0">
                <a:latin typeface="coffee+tea demo" panose="02000603000000000000" pitchFamily="2" charset="0"/>
                <a:ea typeface="coffee+tea demo" panose="02000603000000000000" pitchFamily="2" charset="0"/>
              </a:rPr>
            </a:br>
            <a:endParaRPr lang="en-GB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7F9960-67D8-45D1-A19E-088710E77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30205"/>
              </p:ext>
            </p:extLst>
          </p:nvPr>
        </p:nvGraphicFramePr>
        <p:xfrm>
          <a:off x="828909" y="1892830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50E494E-3E6B-4EA9-8DE1-9ECABEA9414C}"/>
              </a:ext>
            </a:extLst>
          </p:cNvPr>
          <p:cNvSpPr/>
          <p:nvPr/>
        </p:nvSpPr>
        <p:spPr>
          <a:xfrm>
            <a:off x="4121426" y="0"/>
            <a:ext cx="2440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5400" dirty="0">
                <a:latin typeface="Antonio" panose="02000503000000000000" pitchFamily="2" charset="77"/>
              </a:rPr>
              <a:t>Regulate</a:t>
            </a:r>
            <a:endParaRPr lang="en-GB" sz="5400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223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1F7DEB-1D9D-4EBA-9321-DEAD094B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2657"/>
              </p:ext>
            </p:extLst>
          </p:nvPr>
        </p:nvGraphicFramePr>
        <p:xfrm>
          <a:off x="1140890" y="941882"/>
          <a:ext cx="10714674" cy="61614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54654">
                  <a:extLst>
                    <a:ext uri="{9D8B030D-6E8A-4147-A177-3AD203B41FA5}">
                      <a16:colId xmlns:a16="http://schemas.microsoft.com/office/drawing/2014/main" val="932414414"/>
                    </a:ext>
                  </a:extLst>
                </a:gridCol>
                <a:gridCol w="2950029">
                  <a:extLst>
                    <a:ext uri="{9D8B030D-6E8A-4147-A177-3AD203B41FA5}">
                      <a16:colId xmlns:a16="http://schemas.microsoft.com/office/drawing/2014/main" val="511085725"/>
                    </a:ext>
                  </a:extLst>
                </a:gridCol>
                <a:gridCol w="6309991">
                  <a:extLst>
                    <a:ext uri="{9D8B030D-6E8A-4147-A177-3AD203B41FA5}">
                      <a16:colId xmlns:a16="http://schemas.microsoft.com/office/drawing/2014/main" val="3160759484"/>
                    </a:ext>
                  </a:extLst>
                </a:gridCol>
              </a:tblGrid>
              <a:tr h="799060">
                <a:tc gridSpan="3"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What happened?</a:t>
                      </a:r>
                    </a:p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Describe an event where you experienced an intense emotion. </a:t>
                      </a:r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6532"/>
                  </a:ext>
                </a:extLst>
              </a:tr>
              <a:tr h="970959">
                <a:tc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Recognise </a:t>
                      </a:r>
                    </a:p>
                    <a:p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How did I feel?</a:t>
                      </a:r>
                      <a:endParaRPr lang="en-GB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Describe the sensations you had during this event. What was happening to your body? What thoughts were rushing through your head? </a:t>
                      </a:r>
                      <a:endParaRPr lang="en-GB" i="1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625227"/>
                  </a:ext>
                </a:extLst>
              </a:tr>
              <a:tr h="1038777">
                <a:tc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Understand</a:t>
                      </a:r>
                    </a:p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 </a:t>
                      </a:r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What caused this feeling? </a:t>
                      </a:r>
                      <a:endParaRPr lang="en-GB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Think about what actions, words, or events led up to you and the other person having these feelings. </a:t>
                      </a:r>
                      <a:endParaRPr lang="en-GB" sz="1800" i="1" u="none" kern="1200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  <a:p>
                      <a:endParaRPr lang="en-GB" i="1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80189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Label </a:t>
                      </a:r>
                    </a:p>
                    <a:p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Give the feeling a name?</a:t>
                      </a:r>
                      <a:endParaRPr lang="en-GB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Use your mood metre and label what emotion you felt. </a:t>
                      </a:r>
                      <a:endParaRPr lang="en-GB" i="1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68950"/>
                  </a:ext>
                </a:extLst>
              </a:tr>
              <a:tr h="682686">
                <a:tc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Express</a:t>
                      </a:r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How did I express this feeling?</a:t>
                      </a:r>
                      <a:endParaRPr lang="en-GB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What words or actions did you use to express this emotion?</a:t>
                      </a:r>
                      <a:endParaRPr lang="en-GB" i="1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751905"/>
                  </a:ext>
                </a:extLst>
              </a:tr>
              <a:tr h="1741950">
                <a:tc>
                  <a:txBody>
                    <a:bodyPr/>
                    <a:lstStyle/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Regulate</a:t>
                      </a:r>
                    </a:p>
                    <a:p>
                      <a:r>
                        <a:rPr lang="en-ZA" dirty="0">
                          <a:latin typeface="Antonio" panose="02000503000000000000" pitchFamily="2" charset="77"/>
                        </a:rPr>
                        <a:t> </a:t>
                      </a:r>
                      <a:endParaRPr lang="en-GB" dirty="0"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What could I have done to handle the situation better?</a:t>
                      </a:r>
                      <a:endParaRPr lang="en-GB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What techniques could I use in future to avoid these intense emotions taking</a:t>
                      </a:r>
                      <a:r>
                        <a:rPr lang="en-ZA" sz="1800" i="1" u="none" kern="1200" baseline="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 </a:t>
                      </a:r>
                      <a:r>
                        <a:rPr lang="en-ZA" sz="18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over? </a:t>
                      </a:r>
                    </a:p>
                    <a:p>
                      <a:pPr marL="114300" lvl="2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</a:pPr>
                      <a:r>
                        <a:rPr lang="en-ZA" sz="1600" i="1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For example: </a:t>
                      </a:r>
                      <a:endParaRPr lang="en-ZA" sz="1600" i="1" u="none" kern="1200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  <a:p>
                      <a:pPr marL="228600" lvl="2" indent="-11430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har char="•"/>
                      </a:pPr>
                      <a:r>
                        <a:rPr lang="en-ZA" sz="16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SBLR: Stop, Breathe, Listen, Respond</a:t>
                      </a:r>
                    </a:p>
                    <a:p>
                      <a:pPr marL="228600" lvl="2" indent="-11430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har char="•"/>
                      </a:pPr>
                      <a:r>
                        <a:rPr lang="en-ZA" sz="16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Mindfulness (What can I hear? What do I feel?)</a:t>
                      </a:r>
                      <a:endParaRPr lang="en-GB" sz="1600" i="1" u="none" kern="1200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  <a:p>
                      <a:pPr marL="228600" lvl="2" indent="-11430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har char="•"/>
                      </a:pPr>
                      <a:r>
                        <a:rPr lang="en-ZA" sz="1600" i="1" u="none" kern="1200" dirty="0">
                          <a:solidFill>
                            <a:schemeClr val="accent4"/>
                          </a:solidFill>
                          <a:latin typeface="Antonio" panose="02000503000000000000" pitchFamily="2" charset="77"/>
                        </a:rPr>
                        <a:t>Belly breathing</a:t>
                      </a:r>
                      <a:endParaRPr lang="en-GB" sz="1600" i="1" u="none" kern="1200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  <a:p>
                      <a:endParaRPr lang="en-GB" i="1" dirty="0">
                        <a:solidFill>
                          <a:schemeClr val="accent4"/>
                        </a:solidFill>
                        <a:latin typeface="Antonio" panose="02000503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38126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5E3B008F-1F65-4399-837B-678BB402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194" y="-168237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Antonio" panose="02000503000000000000" pitchFamily="2" charset="77"/>
              </a:rPr>
              <a:t>RULER WORKSHEET </a:t>
            </a:r>
            <a:endParaRPr lang="en-GB" sz="3200" dirty="0">
              <a:latin typeface="Antonio" panose="02000503000000000000" pitchFamily="2" charset="77"/>
            </a:endParaRPr>
          </a:p>
        </p:txBody>
      </p:sp>
      <p:pic>
        <p:nvPicPr>
          <p:cNvPr id="27" name="Graphic 26" descr="Eye">
            <a:extLst>
              <a:ext uri="{FF2B5EF4-FFF2-40B4-BE49-F238E27FC236}">
                <a16:creationId xmlns:a16="http://schemas.microsoft.com/office/drawing/2014/main" id="{DBFA3FD7-E942-4C92-A746-A65F985B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0227" y="1943889"/>
            <a:ext cx="692346" cy="692346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:a16="http://schemas.microsoft.com/office/drawing/2014/main" id="{FD2FD89A-FC76-4362-9644-1FA050A72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9962" y="3032746"/>
            <a:ext cx="605496" cy="605496"/>
          </a:xfrm>
          <a:prstGeom prst="rect">
            <a:avLst/>
          </a:prstGeom>
        </p:spPr>
      </p:pic>
      <p:pic>
        <p:nvPicPr>
          <p:cNvPr id="31" name="Graphic 30" descr="Pencil">
            <a:extLst>
              <a:ext uri="{FF2B5EF4-FFF2-40B4-BE49-F238E27FC236}">
                <a16:creationId xmlns:a16="http://schemas.microsoft.com/office/drawing/2014/main" id="{1C425FAE-491B-4418-BA46-B9B0DABF1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8545" y="3840571"/>
            <a:ext cx="605496" cy="605496"/>
          </a:xfrm>
          <a:prstGeom prst="rect">
            <a:avLst/>
          </a:prstGeom>
        </p:spPr>
      </p:pic>
      <p:pic>
        <p:nvPicPr>
          <p:cNvPr id="33" name="Graphic 32" descr="Speech">
            <a:extLst>
              <a:ext uri="{FF2B5EF4-FFF2-40B4-BE49-F238E27FC236}">
                <a16:creationId xmlns:a16="http://schemas.microsoft.com/office/drawing/2014/main" id="{71323571-2551-46F8-93B5-99F7D4A4D0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33661" y="4518517"/>
            <a:ext cx="457200" cy="457200"/>
          </a:xfrm>
          <a:prstGeom prst="rect">
            <a:avLst/>
          </a:prstGeom>
        </p:spPr>
      </p:pic>
      <p:pic>
        <p:nvPicPr>
          <p:cNvPr id="37" name="Graphic 36" descr="Lightbulb and gear">
            <a:extLst>
              <a:ext uri="{FF2B5EF4-FFF2-40B4-BE49-F238E27FC236}">
                <a16:creationId xmlns:a16="http://schemas.microsoft.com/office/drawing/2014/main" id="{8E49F995-1D13-4C22-BA34-071544CBC7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9610" y="55349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1260-B001-4F5B-84EC-DC45ED8B5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Exercises to regulate our emotions</a:t>
            </a:r>
            <a:endParaRPr lang="en-GB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61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ADF7-804A-45F0-8F21-9F11688D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Mindfulness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04A499-B973-4D2A-BCB9-FFCA5981AEA7}"/>
              </a:ext>
            </a:extLst>
          </p:cNvPr>
          <p:cNvSpPr/>
          <p:nvPr/>
        </p:nvSpPr>
        <p:spPr>
          <a:xfrm>
            <a:off x="2196539" y="1514029"/>
            <a:ext cx="8065748" cy="18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ZA" sz="3200" i="1" dirty="0">
                <a:solidFill>
                  <a:srgbClr val="576868">
                    <a:lumMod val="75000"/>
                  </a:srgbClr>
                </a:solidFill>
              </a:rPr>
              <a:t>‘</a:t>
            </a:r>
            <a:r>
              <a:rPr lang="en-ZA" sz="3200" i="1" dirty="0">
                <a:solidFill>
                  <a:srgbClr val="576868">
                    <a:lumMod val="75000"/>
                  </a:srgbClr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Mindfulness is awareness that arises through paying attention, on purpose, in the present moment, non-judgementally.’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ZA" sz="2100" b="1" dirty="0">
                <a:solidFill>
                  <a:srgbClr val="576868">
                    <a:lumMod val="75000"/>
                  </a:srgbClr>
                </a:solidFill>
              </a:rPr>
              <a:t>								- Jon Kabat-Zinn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5C22E-026F-4AE8-8C0A-A266093B7FC5}"/>
              </a:ext>
            </a:extLst>
          </p:cNvPr>
          <p:cNvSpPr txBox="1"/>
          <p:nvPr/>
        </p:nvSpPr>
        <p:spPr>
          <a:xfrm>
            <a:off x="716692" y="3774311"/>
            <a:ext cx="10224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Antonio" panose="02000503000000000000" pitchFamily="2" charset="77"/>
              </a:rPr>
              <a:t>Activities to practice mindfulness are:</a:t>
            </a:r>
          </a:p>
          <a:p>
            <a:pPr marL="285750" indent="-285750">
              <a:buFontTx/>
              <a:buChar char="-"/>
            </a:pPr>
            <a:r>
              <a:rPr lang="en-ZA" sz="3200" dirty="0">
                <a:latin typeface="Antonio" panose="02000503000000000000" pitchFamily="2" charset="77"/>
              </a:rPr>
              <a:t>What am I feeling? </a:t>
            </a:r>
          </a:p>
          <a:p>
            <a:pPr marL="285750" indent="-285750">
              <a:buFontTx/>
              <a:buChar char="-"/>
            </a:pPr>
            <a:r>
              <a:rPr lang="en-ZA" sz="3200" dirty="0">
                <a:latin typeface="Antonio" panose="02000503000000000000" pitchFamily="2" charset="77"/>
              </a:rPr>
              <a:t>What can I hear? </a:t>
            </a:r>
            <a:endParaRPr lang="en-GB" sz="3200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78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ZA" altLang="ko-KR" dirty="0">
                <a:latin typeface="Antonio" panose="02000503000000000000" pitchFamily="2" charset="77"/>
              </a:rPr>
              <a:t>SBLR </a:t>
            </a:r>
            <a:endParaRPr lang="ko-KR" altLang="en-US" dirty="0">
              <a:latin typeface="Antonio" panose="02000503000000000000" pitchFamily="2" charset="77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19404" y="1881632"/>
            <a:ext cx="1772953" cy="4800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67" b="1" dirty="0">
                <a:solidFill>
                  <a:srgbClr val="7030A0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rial" pitchFamily="34" charset="0"/>
              </a:rPr>
              <a:t>Stop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latin typeface="coffee+tea demo" panose="02000603000000000000" pitchFamily="2" charset="0"/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3542206" y="3212007"/>
            <a:ext cx="1772953" cy="48005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altLang="ko-KR" sz="1867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rial" pitchFamily="34" charset="0"/>
              </a:rPr>
              <a:t>Breathe</a:t>
            </a:r>
            <a:r>
              <a:rPr lang="en-ZA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rial" pitchFamily="34" charset="0"/>
              </a:rPr>
              <a:t> 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latin typeface="coffee+tea demo" panose="02000603000000000000" pitchFamily="2" charset="0"/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6126660" y="4325036"/>
            <a:ext cx="1772953" cy="4800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altLang="ko-KR" sz="1867" b="1" dirty="0">
                <a:solidFill>
                  <a:schemeClr val="accent4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rial" pitchFamily="34" charset="0"/>
              </a:rPr>
              <a:t>Listen </a:t>
            </a:r>
            <a:endParaRPr lang="ko-KR" altLang="en-US" sz="1867" b="1" dirty="0">
              <a:solidFill>
                <a:schemeClr val="accent4"/>
              </a:solidFill>
              <a:latin typeface="coffee+tea demo" panose="02000603000000000000" pitchFamily="2" charset="0"/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9168342" y="5541235"/>
            <a:ext cx="1772953" cy="48005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altLang="ko-KR" sz="1867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  <a:cs typeface="Arial" pitchFamily="34" charset="0"/>
              </a:rPr>
              <a:t>Respond </a:t>
            </a:r>
            <a:endParaRPr lang="ko-KR" altLang="en-US" sz="1867" b="1" dirty="0">
              <a:solidFill>
                <a:schemeClr val="bg1"/>
              </a:solidFill>
              <a:latin typeface="coffee+tea demo" panose="02000603000000000000" pitchFamily="2" charset="0"/>
              <a:cs typeface="Arial" pitchFamily="34" charset="0"/>
            </a:endParaRPr>
          </a:p>
        </p:txBody>
      </p:sp>
      <p:sp>
        <p:nvSpPr>
          <p:cNvPr id="34" name="Freeform 47">
            <a:extLst>
              <a:ext uri="{FF2B5EF4-FFF2-40B4-BE49-F238E27FC236}">
                <a16:creationId xmlns:a16="http://schemas.microsoft.com/office/drawing/2014/main" id="{25D44AA8-2EA0-4B22-B947-4E4A853CC230}"/>
              </a:ext>
            </a:extLst>
          </p:cNvPr>
          <p:cNvSpPr>
            <a:spLocks noChangeAspect="1"/>
          </p:cNvSpPr>
          <p:nvPr/>
        </p:nvSpPr>
        <p:spPr>
          <a:xfrm>
            <a:off x="3791742" y="1624306"/>
            <a:ext cx="1273884" cy="1273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05461" y="698808"/>
            <a:ext cx="1248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</a:t>
            </a:r>
            <a:endParaRPr lang="en-ZA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5619" y="2502960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  <a:sym typeface="Webdings" panose="05030102010509060703" pitchFamily="18" charset="2"/>
              </a:rPr>
              <a:t></a:t>
            </a:r>
            <a:endParaRPr lang="ko-KR" altLang="en-US" sz="128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8367" y="4048036"/>
            <a:ext cx="129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0" dirty="0">
                <a:solidFill>
                  <a:srgbClr val="FEB856"/>
                </a:solidFill>
                <a:sym typeface="Webdings" panose="05030102010509060703" pitchFamily="18" charset="2"/>
              </a:rPr>
              <a:t></a:t>
            </a:r>
            <a:endParaRPr lang="en-ZA" sz="8000" dirty="0">
              <a:solidFill>
                <a:srgbClr val="FEB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4" grpId="0" animBg="1"/>
      <p:bldP spid="34" grpId="1" animBg="1"/>
      <p:bldP spid="4" grpId="0"/>
      <p:bldP spid="6" grpId="0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91582D-E00E-4E4E-BA4E-B079B268D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075" y="755453"/>
            <a:ext cx="5435506" cy="5062164"/>
          </a:xfrm>
        </p:spPr>
        <p:txBody>
          <a:bodyPr>
            <a:normAutofit/>
          </a:bodyPr>
          <a:lstStyle/>
          <a:p>
            <a:r>
              <a:rPr lang="en-ZA" sz="3600" i="1" dirty="0">
                <a:solidFill>
                  <a:schemeClr val="accent5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‘Before you put yourself in someone else’s shoes, you might first take a good look at your own </a:t>
            </a:r>
          </a:p>
          <a:p>
            <a:r>
              <a:rPr lang="en-ZA" sz="3600" i="1" dirty="0">
                <a:solidFill>
                  <a:schemeClr val="accent5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footwear!’</a:t>
            </a:r>
          </a:p>
          <a:p>
            <a:r>
              <a:rPr lang="en-ZA" sz="3600" dirty="0">
                <a:solidFill>
                  <a:schemeClr val="accent2"/>
                </a:solidFill>
              </a:rPr>
              <a:t>				</a:t>
            </a:r>
          </a:p>
          <a:p>
            <a:r>
              <a:rPr lang="en-ZA" sz="3600" dirty="0">
                <a:solidFill>
                  <a:schemeClr val="accent2"/>
                </a:solidFill>
                <a:latin typeface="Antonio" panose="02000503000000000000" pitchFamily="2" charset="77"/>
              </a:rPr>
              <a:t>Kira Newman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8D286-C735-4D46-B804-F73D45C784B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AE4B8-C549-4A4E-B946-7EB0A9A66E4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00" y="4445000"/>
            <a:ext cx="16256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3FCCE-EF93-4169-825B-F8B68A8F61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106" y="1193800"/>
            <a:ext cx="1625600" cy="162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DAE15-268D-43A2-897B-96610BD421B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296306" y="3553012"/>
            <a:ext cx="1625600" cy="16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32ED5-E01B-456A-9EB3-578DEE7F80B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0" y="11938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2372-718D-44ED-8C98-020A4238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22" y="350603"/>
            <a:ext cx="10515600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Self-awareness: A definition </a:t>
            </a:r>
            <a:endParaRPr lang="en-GB" dirty="0">
              <a:latin typeface="Antonio" panose="02000503000000000000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CF1DD-E78E-401C-A6F5-4DDE9929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17000"/>
              <a:buFont typeface="Webdings" panose="05030102010509060703" pitchFamily="18" charset="2"/>
              <a:buChar char=""/>
            </a:pPr>
            <a:r>
              <a:rPr lang="en-GB" i="1" dirty="0">
                <a:latin typeface="coffee+tea demo" panose="02000603000000000000" pitchFamily="2" charset="0"/>
                <a:ea typeface="coffee+tea demo" panose="02000603000000000000" pitchFamily="2" charset="0"/>
              </a:rPr>
              <a:t> </a:t>
            </a:r>
            <a:r>
              <a:rPr lang="en-GB" dirty="0">
                <a:latin typeface="coffee+tea demo" panose="02000603000000000000" pitchFamily="2" charset="0"/>
                <a:ea typeface="coffee+tea demo" panose="02000603000000000000" pitchFamily="2" charset="0"/>
              </a:rPr>
              <a:t>The ability to focus on yourself, and understand how your actions, thoughts, or emotions are in tune with your inner values and beliefs.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1E9E9-8915-4C7F-AE68-9852D876DDF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3679676" y="2896806"/>
            <a:ext cx="3553882" cy="2475294"/>
          </a:xfrm>
          <a:prstGeom prst="ellipse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00FE4-30B8-40E7-B636-5CB1CF936D5B}"/>
              </a:ext>
            </a:extLst>
          </p:cNvPr>
          <p:cNvSpPr/>
          <p:nvPr/>
        </p:nvSpPr>
        <p:spPr>
          <a:xfrm>
            <a:off x="970822" y="5444986"/>
            <a:ext cx="10250355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GB" sz="2800" b="1" dirty="0">
                <a:solidFill>
                  <a:srgbClr val="576868">
                    <a:lumMod val="75000"/>
                  </a:srgbClr>
                </a:solidFill>
                <a:latin typeface="Antonio" panose="02000503000000000000" pitchFamily="2" charset="77"/>
                <a:ea typeface="coffee+tea demo" panose="02000603000000000000" pitchFamily="2" charset="0"/>
              </a:rPr>
              <a:t>The ability to monitor your OWN emotions and thoughts from moment to moment is key to understanding yourself better.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8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E93D-78DD-4213-B483-A24E8CC5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33"/>
            <a:ext cx="10515600" cy="1325563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12700">
            <a:bevelB w="101600" prst="riblet"/>
            <a:contourClr>
              <a:srgbClr val="7030A0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ZA" sz="4000" dirty="0">
                <a:latin typeface="Antonio" panose="02000503000000000000" pitchFamily="2" charset="77"/>
              </a:rPr>
              <a:t>Integral to self-awareness is </a:t>
            </a:r>
            <a:br>
              <a:rPr lang="en-ZA" sz="4000" dirty="0">
                <a:latin typeface="Antonio" panose="02000503000000000000" pitchFamily="2" charset="77"/>
              </a:rPr>
            </a:br>
            <a:r>
              <a:rPr lang="en-ZA" sz="4000" dirty="0">
                <a:latin typeface="Antonio" panose="02000503000000000000" pitchFamily="2" charset="77"/>
              </a:rPr>
              <a:t>emotional awareness! </a:t>
            </a:r>
            <a:endParaRPr lang="en-GB" sz="4000" dirty="0">
              <a:latin typeface="Antonio" panose="02000503000000000000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AADD8-962E-4780-83E8-663B063ACE17}"/>
              </a:ext>
            </a:extLst>
          </p:cNvPr>
          <p:cNvSpPr/>
          <p:nvPr/>
        </p:nvSpPr>
        <p:spPr>
          <a:xfrm>
            <a:off x="2707341" y="2858628"/>
            <a:ext cx="7543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latinLnBrk="1"/>
            <a:r>
              <a:rPr lang="en-ZA" sz="2800" dirty="0">
                <a:solidFill>
                  <a:schemeClr val="accent4"/>
                </a:solidFill>
                <a:latin typeface="Antonio" panose="02000503000000000000" pitchFamily="2" charset="77"/>
              </a:rPr>
              <a:t>This means being aware of your emotions and </a:t>
            </a:r>
          </a:p>
          <a:p>
            <a:pPr algn="ctr" defTabSz="1219170" latinLnBrk="1"/>
            <a:r>
              <a:rPr lang="en-ZA" sz="2800" dirty="0">
                <a:solidFill>
                  <a:schemeClr val="accent4"/>
                </a:solidFill>
                <a:latin typeface="Antonio" panose="02000503000000000000" pitchFamily="2" charset="77"/>
              </a:rPr>
              <a:t>how they affect you and those around you. </a:t>
            </a:r>
            <a:endParaRPr lang="en-GB" sz="2800" dirty="0">
              <a:solidFill>
                <a:schemeClr val="accent4"/>
              </a:solidFill>
              <a:latin typeface="Antonio" panose="02000503000000000000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2E316-C4D8-4DB0-950D-8A520CF9BD11}"/>
              </a:ext>
            </a:extLst>
          </p:cNvPr>
          <p:cNvSpPr/>
          <p:nvPr/>
        </p:nvSpPr>
        <p:spPr>
          <a:xfrm>
            <a:off x="974912" y="4444272"/>
            <a:ext cx="10242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Being aware of your OWN thoughts and feelings will help you  identify emotional signals in others. It will improve your ability to empathise with other people. </a:t>
            </a:r>
          </a:p>
        </p:txBody>
      </p:sp>
    </p:spTree>
    <p:extLst>
      <p:ext uri="{BB962C8B-B14F-4D97-AF65-F5344CB8AC3E}">
        <p14:creationId xmlns:p14="http://schemas.microsoft.com/office/powerpoint/2010/main" val="42417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687C-8640-4045-AAF3-AA1BCAE1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37" y="4321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667" dirty="0">
                <a:latin typeface="Antonio" panose="02000503000000000000" pitchFamily="2" charset="77"/>
              </a:rPr>
              <a:t>Research by the Yale </a:t>
            </a:r>
            <a:r>
              <a:rPr lang="en-GB" sz="2667" dirty="0" err="1">
                <a:latin typeface="Antonio" panose="02000503000000000000" pitchFamily="2" charset="77"/>
              </a:rPr>
              <a:t>Center</a:t>
            </a:r>
            <a:r>
              <a:rPr lang="en-GB" sz="2667" dirty="0">
                <a:latin typeface="Antonio" panose="02000503000000000000" pitchFamily="2" charset="77"/>
              </a:rPr>
              <a:t> for Emotional Intelligence </a:t>
            </a:r>
            <a:br>
              <a:rPr lang="en-GB" sz="2667" dirty="0">
                <a:latin typeface="Antonio" panose="02000503000000000000" pitchFamily="2" charset="77"/>
              </a:rPr>
            </a:br>
            <a:r>
              <a:rPr lang="en-GB" sz="2667" dirty="0">
                <a:latin typeface="Antonio" panose="02000503000000000000" pitchFamily="2" charset="77"/>
              </a:rPr>
              <a:t> shows that emotions influence our:</a:t>
            </a:r>
            <a:br>
              <a:rPr lang="en-GB" dirty="0">
                <a:latin typeface="Antonio" panose="02000503000000000000" pitchFamily="2" charset="77"/>
              </a:rPr>
            </a:br>
            <a:endParaRPr lang="en-GB" dirty="0">
              <a:latin typeface="Antonio" panose="02000503000000000000" pitchFamily="2" charset="77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BF0697-E32A-4509-A13F-B9E6D5814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697586"/>
              </p:ext>
            </p:extLst>
          </p:nvPr>
        </p:nvGraphicFramePr>
        <p:xfrm>
          <a:off x="1007435" y="1316765"/>
          <a:ext cx="10346365" cy="554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4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865C3-0DC8-4755-A8EB-55A29AD1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9A528-3319-4A7F-89DC-8D36B13B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4FE38-C64F-4D23-BEC4-0F1AB2BD4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A3372-81FF-4F25-A903-091EBF671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5F330-A97C-4BA8-9B3B-673F32B1B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27B6A3-BDAA-4C0E-8BE9-3CD6A8A64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0DDEF-F94E-4E5D-90FD-F2EE8960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2ACC4-0568-409E-994A-396E882C5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F714D-3A62-4139-868A-A676EE2A2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08601-715F-4FE5-AADA-EFEA02338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2C73C-2B06-4C0F-A3A8-64E995C0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D1045-D252-4D4E-9203-493A675C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3663-6B13-4434-AB44-01D7C370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Emotions can help or hinder us </a:t>
            </a:r>
            <a:endParaRPr lang="en-GB" dirty="0">
              <a:latin typeface="Antonio" panose="02000503000000000000" pitchFamily="2" charset="77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880F9C-B5D5-48EF-B83D-166B1BBC1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31602"/>
              </p:ext>
            </p:extLst>
          </p:nvPr>
        </p:nvGraphicFramePr>
        <p:xfrm>
          <a:off x="538775" y="2067819"/>
          <a:ext cx="11114451" cy="472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109312-BFBA-46E7-A9BB-5ADEC588F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968E5F-FF16-4347-B4B0-F4DE7D81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2143DE-4002-49BA-B797-9791B30EC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FF6802-4E39-4244-A869-987C60646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311C-2B12-4666-A470-7E25D1DD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445" y="88263"/>
            <a:ext cx="6462445" cy="1325563"/>
          </a:xfrm>
        </p:spPr>
        <p:txBody>
          <a:bodyPr>
            <a:normAutofit fontScale="90000"/>
          </a:bodyPr>
          <a:lstStyle/>
          <a:p>
            <a:r>
              <a:rPr lang="en-ZA" sz="3600" dirty="0">
                <a:latin typeface="Antonio" panose="02000503000000000000" pitchFamily="2" charset="77"/>
              </a:rPr>
              <a:t>So to prevent a single strong emotion from taking over we must learn to:  </a:t>
            </a:r>
            <a:endParaRPr lang="en-GB" sz="3600" dirty="0">
              <a:latin typeface="Antonio" panose="02000503000000000000" pitchFamily="2" charset="7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27D017-19C3-4FC1-9563-A2EB04CCB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98760"/>
              </p:ext>
            </p:extLst>
          </p:nvPr>
        </p:nvGraphicFramePr>
        <p:xfrm>
          <a:off x="1404730" y="842203"/>
          <a:ext cx="12470296" cy="581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7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1B9C1-827C-4B79-A9C7-E588A4DEA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9A50D5-3BF2-4BE8-9A34-FE1B75DC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896BE-1DC5-4480-840C-0D13B0DC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1D576-33E1-4177-94CA-4517BE886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23EDF-63ED-4D52-AB2E-E1A90359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E58E3-9FEE-48BA-B736-98EEF9F4B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9BE9-6C84-49D5-847D-F6D9FC75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4" y="355931"/>
            <a:ext cx="6914509" cy="1325563"/>
          </a:xfrm>
        </p:spPr>
        <p:txBody>
          <a:bodyPr>
            <a:noAutofit/>
          </a:bodyPr>
          <a:lstStyle/>
          <a:p>
            <a:r>
              <a:rPr lang="en-ZA" sz="3200" dirty="0">
                <a:solidFill>
                  <a:schemeClr val="accent4"/>
                </a:solidFill>
                <a:latin typeface="Antonio" panose="02000503000000000000" pitchFamily="2" charset="77"/>
              </a:rPr>
              <a:t>The Yale Center for Emotional Intelligence has developed two tools to help you become aware of and regulate your emotions: </a:t>
            </a:r>
            <a:endParaRPr lang="en-GB" sz="3200" dirty="0">
              <a:solidFill>
                <a:schemeClr val="accent4"/>
              </a:solidFill>
              <a:latin typeface="Antonio" panose="02000503000000000000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9CA86-A956-4945-9F16-0E3AEE717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822291"/>
              </p:ext>
            </p:extLst>
          </p:nvPr>
        </p:nvGraphicFramePr>
        <p:xfrm>
          <a:off x="224657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157" y="6520829"/>
            <a:ext cx="1068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Mood Index used in WYS is adapted from the Center for Emotional Intelligence’s Mood Meter. </a:t>
            </a:r>
          </a:p>
        </p:txBody>
      </p:sp>
    </p:spTree>
    <p:extLst>
      <p:ext uri="{BB962C8B-B14F-4D97-AF65-F5344CB8AC3E}">
        <p14:creationId xmlns:p14="http://schemas.microsoft.com/office/powerpoint/2010/main" val="377909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730CE3-6A97-4817-BD9F-23E8E7B7232B}"/>
              </a:ext>
            </a:extLst>
          </p:cNvPr>
          <p:cNvSpPr txBox="1"/>
          <p:nvPr/>
        </p:nvSpPr>
        <p:spPr>
          <a:xfrm>
            <a:off x="502808" y="1472959"/>
            <a:ext cx="9914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Naming it can tame it.  </a:t>
            </a:r>
          </a:p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 </a:t>
            </a:r>
            <a:r>
              <a:rPr lang="en-GB" dirty="0">
                <a:latin typeface="Antonio" panose="02000503000000000000" pitchFamily="2" charset="77"/>
              </a:rPr>
              <a:t>It provides us with a ‘language’ to talk about our </a:t>
            </a:r>
            <a:r>
              <a:rPr lang="en-GB" b="1" dirty="0">
                <a:latin typeface="Antonio" panose="02000503000000000000" pitchFamily="2" charset="77"/>
              </a:rPr>
              <a:t>feelings</a:t>
            </a:r>
            <a:r>
              <a:rPr lang="en-GB" dirty="0">
                <a:latin typeface="Antonio" panose="02000503000000000000" pitchFamily="2" charset="77"/>
              </a:rPr>
              <a:t>.</a:t>
            </a:r>
          </a:p>
          <a:p>
            <a:pPr defTabSz="1219170" latinLnBrk="1"/>
            <a:endParaRPr lang="en-ZA" sz="2400" dirty="0">
              <a:solidFill>
                <a:srgbClr val="FF6600"/>
              </a:solidFill>
              <a:latin typeface="Antonio" panose="02000503000000000000" pitchFamily="2" charset="77"/>
            </a:endParaRPr>
          </a:p>
          <a:p>
            <a:pPr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 </a:t>
            </a:r>
            <a:endParaRPr lang="en-GB" sz="2400" dirty="0">
              <a:solidFill>
                <a:srgbClr val="FF6600"/>
              </a:solidFill>
              <a:latin typeface="Antonio" panose="02000503000000000000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D505BC-50DA-4264-8CB2-900C982376E7}"/>
              </a:ext>
            </a:extLst>
          </p:cNvPr>
          <p:cNvSpPr/>
          <p:nvPr/>
        </p:nvSpPr>
        <p:spPr>
          <a:xfrm>
            <a:off x="2104336" y="6204856"/>
            <a:ext cx="6169521" cy="379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algn="r" defTabSz="1219170" latinLnBrk="1">
              <a:buClr>
                <a:srgbClr val="7030A0"/>
              </a:buClr>
              <a:buSzPct val="108000"/>
              <a:buFont typeface="Symbol" panose="05050102010706020507" pitchFamily="18" charset="2"/>
              <a:buChar char="®"/>
            </a:pPr>
            <a:r>
              <a:rPr lang="en-ZA" sz="1867" dirty="0">
                <a:solidFill>
                  <a:srgbClr val="FF6600"/>
                </a:solidFill>
                <a:latin typeface="Antonio" panose="02000503000000000000" pitchFamily="2" charset="77"/>
              </a:rPr>
              <a:t>Enjoyment: How good does the emotion feel?</a:t>
            </a:r>
            <a:endParaRPr lang="en-GB" sz="1867" dirty="0">
              <a:solidFill>
                <a:srgbClr val="FF6600"/>
              </a:solidFill>
              <a:latin typeface="Antonio" panose="02000503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821A7-B37D-4BA3-AD8C-11DCAC4AF0D0}"/>
              </a:ext>
            </a:extLst>
          </p:cNvPr>
          <p:cNvSpPr txBox="1"/>
          <p:nvPr/>
        </p:nvSpPr>
        <p:spPr>
          <a:xfrm>
            <a:off x="4760961" y="2639349"/>
            <a:ext cx="1824203" cy="543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High energy </a:t>
            </a:r>
          </a:p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Low pleasure  </a:t>
            </a:r>
            <a:endParaRPr lang="en-GB" sz="1467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13F37-5F5B-444E-AF00-4AB726617288}"/>
              </a:ext>
            </a:extLst>
          </p:cNvPr>
          <p:cNvSpPr txBox="1"/>
          <p:nvPr/>
        </p:nvSpPr>
        <p:spPr>
          <a:xfrm>
            <a:off x="4804115" y="5285527"/>
            <a:ext cx="1824203" cy="543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Low energy </a:t>
            </a:r>
          </a:p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Low enjoyment  </a:t>
            </a:r>
            <a:endParaRPr lang="en-GB" sz="1467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335C1-5062-48B1-B7FE-84E6906C9A04}"/>
              </a:ext>
            </a:extLst>
          </p:cNvPr>
          <p:cNvSpPr txBox="1"/>
          <p:nvPr/>
        </p:nvSpPr>
        <p:spPr>
          <a:xfrm>
            <a:off x="6929101" y="2606388"/>
            <a:ext cx="1824203" cy="543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High energy </a:t>
            </a:r>
          </a:p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High pleasure </a:t>
            </a:r>
            <a:endParaRPr lang="en-GB" sz="1467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1EA14-34D1-407F-9C60-64FE21B8F24E}"/>
              </a:ext>
            </a:extLst>
          </p:cNvPr>
          <p:cNvSpPr txBox="1"/>
          <p:nvPr/>
        </p:nvSpPr>
        <p:spPr>
          <a:xfrm>
            <a:off x="6917681" y="5285525"/>
            <a:ext cx="1824203" cy="543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Low energy </a:t>
            </a:r>
          </a:p>
          <a:p>
            <a:pPr defTabSz="1219170" latinLnBrk="1"/>
            <a:r>
              <a:rPr lang="en-ZA" sz="14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High enjoyment   </a:t>
            </a:r>
            <a:endParaRPr lang="en-GB" sz="1467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E2CC9-CF3F-49DA-9610-AEB06487E5D3}"/>
              </a:ext>
            </a:extLst>
          </p:cNvPr>
          <p:cNvSpPr txBox="1"/>
          <p:nvPr/>
        </p:nvSpPr>
        <p:spPr>
          <a:xfrm>
            <a:off x="-49411" y="2668035"/>
            <a:ext cx="4749141" cy="66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ZA" sz="18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The amount of effort the emotion</a:t>
            </a:r>
          </a:p>
          <a:p>
            <a:pPr algn="ctr" defTabSz="1219170" latinLnBrk="1"/>
            <a:r>
              <a:rPr lang="en-ZA" sz="1867" dirty="0">
                <a:solidFill>
                  <a:srgbClr val="FF6600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 involves. </a:t>
            </a:r>
            <a:endParaRPr lang="en-GB" sz="1867" dirty="0">
              <a:solidFill>
                <a:srgbClr val="FF6600"/>
              </a:solidFill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ACBFD2-3759-4503-B3A9-3FF3E2E18EAA}"/>
              </a:ext>
            </a:extLst>
          </p:cNvPr>
          <p:cNvCxnSpPr>
            <a:cxnSpLocks/>
          </p:cNvCxnSpPr>
          <p:nvPr/>
        </p:nvCxnSpPr>
        <p:spPr>
          <a:xfrm flipH="1">
            <a:off x="4178094" y="2863005"/>
            <a:ext cx="521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E5958F-06F1-4077-B76F-E782596FD407}"/>
              </a:ext>
            </a:extLst>
          </p:cNvPr>
          <p:cNvSpPr txBox="1"/>
          <p:nvPr/>
        </p:nvSpPr>
        <p:spPr>
          <a:xfrm>
            <a:off x="4830978" y="3227285"/>
            <a:ext cx="404545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Can you write three</a:t>
            </a:r>
          </a:p>
          <a:p>
            <a:pPr algn="ctr"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examples of an  </a:t>
            </a:r>
          </a:p>
          <a:p>
            <a:pPr algn="ctr"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emotion that fits </a:t>
            </a:r>
          </a:p>
          <a:p>
            <a:pPr algn="ctr"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in each</a:t>
            </a:r>
          </a:p>
          <a:p>
            <a:pPr algn="ctr" defTabSz="1219170" latinLnBrk="1"/>
            <a:r>
              <a:rPr lang="en-ZA" sz="2400" dirty="0">
                <a:solidFill>
                  <a:srgbClr val="FF6600"/>
                </a:solidFill>
                <a:latin typeface="Antonio" panose="02000503000000000000" pitchFamily="2" charset="77"/>
              </a:rPr>
              <a:t> colour in the mood index?</a:t>
            </a:r>
            <a:endParaRPr lang="en-GB" sz="2400" dirty="0">
              <a:solidFill>
                <a:srgbClr val="FF6600"/>
              </a:solidFill>
              <a:latin typeface="Antonio" panose="02000503000000000000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FC4ABD-F07E-4673-8A76-A5B5E834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80" y="71037"/>
            <a:ext cx="9460935" cy="1325563"/>
          </a:xfrm>
        </p:spPr>
        <p:txBody>
          <a:bodyPr/>
          <a:lstStyle/>
          <a:p>
            <a:r>
              <a:rPr lang="en-ZA" dirty="0">
                <a:latin typeface="Antonio" panose="02000503000000000000" pitchFamily="2" charset="77"/>
              </a:rPr>
              <a:t>Recognise: Mood Index</a:t>
            </a:r>
            <a:endParaRPr lang="en-GB" dirty="0">
              <a:latin typeface="Antonio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06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-0.0179 L -0.12361 -0.0179 C -0.15173 -0.07808 -0.13889 -0.05956 -0.15694 -0.08364 C -0.16024 -0.09598 -0.16458 -0.11234 -0.1691 -0.12407 C -0.17135 -0.12963 -0.17361 -0.13487 -0.17621 -0.13981 C -0.1783 -0.14413 -0.18125 -0.14753 -0.18316 -0.15216 C -0.19392 -0.17963 -0.18246 -0.16296 -0.19548 -0.1895 C -0.20087 -0.20061 -0.20712 -0.21049 -0.21302 -0.22098 C -0.21719 -0.22808 -0.2217 -0.23456 -0.22517 -0.24259 C -0.22864 -0.25092 -0.23194 -0.25956 -0.23559 -0.26759 C -0.23715 -0.27098 -0.23941 -0.27376 -0.24097 -0.27685 C -0.24236 -0.27994 -0.2434 -0.28302 -0.24444 -0.28642 C -0.24983 -0.30185 -0.25486 -0.31759 -0.26024 -0.33302 C -0.26302 -0.34166 -0.26649 -0.34938 -0.26892 -0.35802 C -0.27691 -0.38642 -0.27309 -0.37531 -0.27951 -0.39228 C -0.28073 -0.40494 -0.2816 -0.41759 -0.28298 -0.42963 C -0.28628 -0.45679 -0.28576 -0.44444 -0.2901 -0.46697 C -0.2908 -0.47098 -0.2908 -0.47561 -0.29184 -0.47963 C -0.29358 -0.48703 -0.29739 -0.49259 -0.30052 -0.49814 L -0.30243 -0.50771 L -0.30243 -0.50771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  <p:bldP spid="15" grpId="0" animBg="1"/>
      <p:bldP spid="16" grpId="0" animBg="1"/>
      <p:bldP spid="9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heme/theme1.xml><?xml version="1.0" encoding="utf-8"?>
<a:theme xmlns:a="http://schemas.openxmlformats.org/drawingml/2006/main" name="Theme introduction">
  <a:themeElements>
    <a:clrScheme name="Custom 21">
      <a:dk1>
        <a:srgbClr val="FF6600"/>
      </a:dk1>
      <a:lt1>
        <a:sysClr val="window" lastClr="FFFFFF"/>
      </a:lt1>
      <a:dk2>
        <a:srgbClr val="1F497D"/>
      </a:dk2>
      <a:lt2>
        <a:srgbClr val="EEECE1"/>
      </a:lt2>
      <a:accent1>
        <a:srgbClr val="FD9401"/>
      </a:accent1>
      <a:accent2>
        <a:srgbClr val="821EBA"/>
      </a:accent2>
      <a:accent3>
        <a:srgbClr val="B867E6"/>
      </a:accent3>
      <a:accent4>
        <a:srgbClr val="414E4E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Custom 1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introduction" id="{4A2390DA-0C57-4A4E-94B8-085B1C76D424}" vid="{7043B41D-7C81-405A-BA68-AAF6A21E2193}"/>
    </a:ext>
  </a:extLst>
</a:theme>
</file>

<file path=ppt/theme/theme2.xml><?xml version="1.0" encoding="utf-8"?>
<a:theme xmlns:a="http://schemas.openxmlformats.org/drawingml/2006/main" name="1_Theme introduction">
  <a:themeElements>
    <a:clrScheme name="Custom 21">
      <a:dk1>
        <a:srgbClr val="FF6600"/>
      </a:dk1>
      <a:lt1>
        <a:sysClr val="window" lastClr="FFFFFF"/>
      </a:lt1>
      <a:dk2>
        <a:srgbClr val="1F497D"/>
      </a:dk2>
      <a:lt2>
        <a:srgbClr val="EEECE1"/>
      </a:lt2>
      <a:accent1>
        <a:srgbClr val="FD9401"/>
      </a:accent1>
      <a:accent2>
        <a:srgbClr val="821EBA"/>
      </a:accent2>
      <a:accent3>
        <a:srgbClr val="B867E6"/>
      </a:accent3>
      <a:accent4>
        <a:srgbClr val="414E4E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Custom 1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introduction" id="{4A2390DA-0C57-4A4E-94B8-085B1C76D424}" vid="{7043B41D-7C81-405A-BA68-AAF6A21E21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890BDB4-20AB-40BC-8FAC-35501D0CF523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Theme introduction (2019_10_11 09_17_09 UTC)</Template>
  <TotalTime>968</TotalTime>
  <Words>717</Words>
  <Application>Microsoft Macintosh PowerPoint</Application>
  <PresentationFormat>Widescreen</PresentationFormat>
  <Paragraphs>129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맑은 고딕</vt:lpstr>
      <vt:lpstr>Antonio</vt:lpstr>
      <vt:lpstr>Arial</vt:lpstr>
      <vt:lpstr>Bahnschrift</vt:lpstr>
      <vt:lpstr>Bahnschrift SemiBold</vt:lpstr>
      <vt:lpstr>Calibri</vt:lpstr>
      <vt:lpstr>coffee+tea demo</vt:lpstr>
      <vt:lpstr>Symbol</vt:lpstr>
      <vt:lpstr>Webdings</vt:lpstr>
      <vt:lpstr>Wingdings</vt:lpstr>
      <vt:lpstr>Theme introduction</vt:lpstr>
      <vt:lpstr>1_Theme introduction</vt:lpstr>
      <vt:lpstr>Emotional Awareness </vt:lpstr>
      <vt:lpstr>PowerPoint Presentation</vt:lpstr>
      <vt:lpstr>Self-awareness: A definition </vt:lpstr>
      <vt:lpstr>Integral to self-awareness is  emotional awareness! </vt:lpstr>
      <vt:lpstr>Research by the Yale Center for Emotional Intelligence   shows that emotions influence our: </vt:lpstr>
      <vt:lpstr>Emotions can help or hinder us </vt:lpstr>
      <vt:lpstr>So to prevent a single strong emotion from taking over we must learn to:  </vt:lpstr>
      <vt:lpstr>The Yale Center for Emotional Intelligence has developed two tools to help you become aware of and regulate your emotions: </vt:lpstr>
      <vt:lpstr>Recognise: Mood Index</vt:lpstr>
      <vt:lpstr>PowerPoint Presentation</vt:lpstr>
      <vt:lpstr>  The Yale Center for Emotional Intelligence developed an approach called the:  </vt:lpstr>
      <vt:lpstr>RULER WORKSHEET </vt:lpstr>
      <vt:lpstr>Exercises to regulate our emotions</vt:lpstr>
      <vt:lpstr>Mindfulness </vt:lpstr>
      <vt:lpstr>SBLR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awareness </dc:title>
  <dc:creator>emma Delius</dc:creator>
  <cp:lastModifiedBy>thabz4@gmail.com</cp:lastModifiedBy>
  <cp:revision>59</cp:revision>
  <dcterms:created xsi:type="dcterms:W3CDTF">2019-10-21T12:51:37Z</dcterms:created>
  <dcterms:modified xsi:type="dcterms:W3CDTF">2020-07-16T07:34:09Z</dcterms:modified>
</cp:coreProperties>
</file>